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2" r:id="rId4"/>
  </p:sldMasterIdLst>
  <p:notesMasterIdLst>
    <p:notesMasterId r:id="rId57"/>
  </p:notesMasterIdLst>
  <p:handoutMasterIdLst>
    <p:handoutMasterId r:id="rId58"/>
  </p:handoutMasterIdLst>
  <p:sldIdLst>
    <p:sldId id="357" r:id="rId5"/>
    <p:sldId id="267" r:id="rId6"/>
    <p:sldId id="268" r:id="rId7"/>
    <p:sldId id="386" r:id="rId8"/>
    <p:sldId id="355" r:id="rId9"/>
    <p:sldId id="325" r:id="rId10"/>
    <p:sldId id="390" r:id="rId11"/>
    <p:sldId id="385" r:id="rId12"/>
    <p:sldId id="289" r:id="rId13"/>
    <p:sldId id="316" r:id="rId14"/>
    <p:sldId id="364" r:id="rId15"/>
    <p:sldId id="340" r:id="rId16"/>
    <p:sldId id="356" r:id="rId17"/>
    <p:sldId id="413" r:id="rId18"/>
    <p:sldId id="368" r:id="rId19"/>
    <p:sldId id="383" r:id="rId20"/>
    <p:sldId id="391" r:id="rId21"/>
    <p:sldId id="392" r:id="rId22"/>
    <p:sldId id="393" r:id="rId23"/>
    <p:sldId id="394" r:id="rId24"/>
    <p:sldId id="377" r:id="rId25"/>
    <p:sldId id="414" r:id="rId26"/>
    <p:sldId id="418" r:id="rId27"/>
    <p:sldId id="375" r:id="rId28"/>
    <p:sldId id="409" r:id="rId29"/>
    <p:sldId id="397" r:id="rId30"/>
    <p:sldId id="398" r:id="rId31"/>
    <p:sldId id="396" r:id="rId32"/>
    <p:sldId id="427" r:id="rId33"/>
    <p:sldId id="429" r:id="rId34"/>
    <p:sldId id="430" r:id="rId35"/>
    <p:sldId id="431" r:id="rId36"/>
    <p:sldId id="432" r:id="rId37"/>
    <p:sldId id="433" r:id="rId38"/>
    <p:sldId id="434" r:id="rId39"/>
    <p:sldId id="425" r:id="rId40"/>
    <p:sldId id="435" r:id="rId41"/>
    <p:sldId id="426" r:id="rId42"/>
    <p:sldId id="302" r:id="rId43"/>
    <p:sldId id="361" r:id="rId44"/>
    <p:sldId id="261" r:id="rId45"/>
    <p:sldId id="362" r:id="rId46"/>
    <p:sldId id="291" r:id="rId47"/>
    <p:sldId id="326" r:id="rId48"/>
    <p:sldId id="327" r:id="rId49"/>
    <p:sldId id="328" r:id="rId50"/>
    <p:sldId id="330" r:id="rId51"/>
    <p:sldId id="331" r:id="rId52"/>
    <p:sldId id="332" r:id="rId53"/>
    <p:sldId id="395" r:id="rId54"/>
    <p:sldId id="278" r:id="rId55"/>
    <p:sldId id="32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31AFBE71-840B-422E-A04C-50BCBD4185D0}">
          <p14:sldIdLst>
            <p14:sldId id="357"/>
            <p14:sldId id="267"/>
            <p14:sldId id="268"/>
            <p14:sldId id="386"/>
            <p14:sldId id="355"/>
            <p14:sldId id="325"/>
            <p14:sldId id="390"/>
            <p14:sldId id="385"/>
            <p14:sldId id="289"/>
            <p14:sldId id="316"/>
            <p14:sldId id="364"/>
            <p14:sldId id="340"/>
            <p14:sldId id="356"/>
            <p14:sldId id="413"/>
            <p14:sldId id="368"/>
            <p14:sldId id="383"/>
            <p14:sldId id="391"/>
            <p14:sldId id="392"/>
            <p14:sldId id="393"/>
            <p14:sldId id="394"/>
            <p14:sldId id="377"/>
            <p14:sldId id="414"/>
            <p14:sldId id="418"/>
            <p14:sldId id="375"/>
            <p14:sldId id="409"/>
            <p14:sldId id="397"/>
            <p14:sldId id="398"/>
            <p14:sldId id="396"/>
            <p14:sldId id="427"/>
            <p14:sldId id="429"/>
            <p14:sldId id="430"/>
            <p14:sldId id="431"/>
            <p14:sldId id="432"/>
            <p14:sldId id="433"/>
            <p14:sldId id="434"/>
            <p14:sldId id="425"/>
            <p14:sldId id="435"/>
            <p14:sldId id="426"/>
            <p14:sldId id="302"/>
            <p14:sldId id="361"/>
          </p14:sldIdLst>
        </p14:section>
        <p14:section name="Backup Slides" id="{4A2B7434-B9D9-4C57-A03F-D0F395637C8C}">
          <p14:sldIdLst>
            <p14:sldId id="261"/>
            <p14:sldId id="362"/>
            <p14:sldId id="291"/>
            <p14:sldId id="326"/>
            <p14:sldId id="327"/>
            <p14:sldId id="328"/>
            <p14:sldId id="330"/>
            <p14:sldId id="331"/>
            <p14:sldId id="332"/>
            <p14:sldId id="395"/>
          </p14:sldIdLst>
        </p14:section>
        <p14:section name="Style Guide" id="{E009878E-1933-49EA-BFBF-1BA6D30AA670}">
          <p14:sldIdLst>
            <p14:sldId id="278"/>
            <p14:sldId id="32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hua Blank" initials="JB" lastIdx="2" clrIdx="0">
    <p:extLst>
      <p:ext uri="{19B8F6BF-5375-455C-9EA6-DF929625EA0E}">
        <p15:presenceInfo xmlns:p15="http://schemas.microsoft.com/office/powerpoint/2012/main" userId="Joshua Blan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F8F8F"/>
    <a:srgbClr val="606060"/>
    <a:srgbClr val="FFFF66"/>
    <a:srgbClr val="FD8B7A"/>
    <a:srgbClr val="3A7EF0"/>
    <a:srgbClr val="0CA1FC"/>
    <a:srgbClr val="0C0A06"/>
    <a:srgbClr val="0D0D0D"/>
    <a:srgbClr val="E3BD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568878-9AD0-4D3A-A0E0-EFAC6895EAD1}" v="82" dt="2021-03-25T18:25:45.266"/>
    <p1510:client id="{631772A2-D94A-41B5-9FD5-D8DECDA58404}" v="2648" dt="2021-03-25T18:26:21.250"/>
    <p1510:client id="{6C3CBEC6-E1B3-B4DF-B09B-505C20917020}" v="21" dt="2021-03-25T20:01:46.6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74021F-59AE-46EA-8401-36CD2E67B41C}"/>
              </a:ext>
            </a:extLst>
          </p:cNvPr>
          <p:cNvSpPr>
            <a:spLocks noGrp="1"/>
          </p:cNvSpPr>
          <p:nvPr>
            <p:ph type="hdr" sz="quarter"/>
          </p:nvPr>
        </p:nvSpPr>
        <p:spPr>
          <a:xfrm>
            <a:off x="0" y="0"/>
            <a:ext cx="2071243"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89B48BC-9B0C-42CB-A617-3F3F96AC0F35}"/>
              </a:ext>
            </a:extLst>
          </p:cNvPr>
          <p:cNvSpPr>
            <a:spLocks noGrp="1"/>
          </p:cNvSpPr>
          <p:nvPr>
            <p:ph type="dt" sz="quarter" idx="1"/>
          </p:nvPr>
        </p:nvSpPr>
        <p:spPr>
          <a:xfrm>
            <a:off x="4786755" y="0"/>
            <a:ext cx="2069658" cy="458788"/>
          </a:xfrm>
          <a:prstGeom prst="rect">
            <a:avLst/>
          </a:prstGeom>
        </p:spPr>
        <p:txBody>
          <a:bodyPr vert="horz" lIns="91440" tIns="45720" rIns="91440" bIns="45720" rtlCol="0"/>
          <a:lstStyle>
            <a:lvl1pPr algn="r">
              <a:defRPr sz="1200"/>
            </a:lvl1pPr>
          </a:lstStyle>
          <a:p>
            <a:fld id="{6461E761-E9AD-4430-85C3-D01DBB56AB16}" type="datetimeFigureOut">
              <a:rPr lang="en-US" smtClean="0"/>
              <a:t>3/25/2021</a:t>
            </a:fld>
            <a:endParaRPr lang="en-US"/>
          </a:p>
        </p:txBody>
      </p:sp>
      <p:sp>
        <p:nvSpPr>
          <p:cNvPr id="4" name="Footer Placeholder 3">
            <a:extLst>
              <a:ext uri="{FF2B5EF4-FFF2-40B4-BE49-F238E27FC236}">
                <a16:creationId xmlns:a16="http://schemas.microsoft.com/office/drawing/2014/main" id="{2185E95E-4566-4FFC-8CA6-DBE42CC950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https://www.eng.famu.fsu.edu/me</a:t>
            </a:r>
          </a:p>
        </p:txBody>
      </p:sp>
      <p:sp>
        <p:nvSpPr>
          <p:cNvPr id="5" name="Slide Number Placeholder 4">
            <a:extLst>
              <a:ext uri="{FF2B5EF4-FFF2-40B4-BE49-F238E27FC236}">
                <a16:creationId xmlns:a16="http://schemas.microsoft.com/office/drawing/2014/main" id="{97C90B42-9504-46B6-9114-7DF13AC25B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a:t>smcconomy@eng.famu.fsu.edu</a:t>
            </a:r>
          </a:p>
          <a:p>
            <a:fld id="{E5502715-8AF7-405F-8576-DA4A9D63FBEF}" type="slidenum">
              <a:rPr lang="en-US" smtClean="0"/>
              <a:t>‹#›</a:t>
            </a:fld>
            <a:endParaRPr lang="en-US"/>
          </a:p>
        </p:txBody>
      </p:sp>
      <p:pic>
        <p:nvPicPr>
          <p:cNvPr id="6" name="Picture 5">
            <a:extLst>
              <a:ext uri="{FF2B5EF4-FFF2-40B4-BE49-F238E27FC236}">
                <a16:creationId xmlns:a16="http://schemas.microsoft.com/office/drawing/2014/main" id="{D82EBB33-D848-4F95-A1EB-228BD4442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4169" y="296789"/>
            <a:ext cx="2149661" cy="495448"/>
          </a:xfrm>
          <a:prstGeom prst="rect">
            <a:avLst/>
          </a:prstGeom>
        </p:spPr>
      </p:pic>
    </p:spTree>
    <p:extLst>
      <p:ext uri="{BB962C8B-B14F-4D97-AF65-F5344CB8AC3E}">
        <p14:creationId xmlns:p14="http://schemas.microsoft.com/office/powerpoint/2010/main" val="33780036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606861" y="229395"/>
            <a:ext cx="4020952" cy="495448"/>
          </a:xfrm>
          <a:prstGeom prst="rect">
            <a:avLst/>
          </a:prstGeom>
        </p:spPr>
        <p:txBody>
          <a:bodyPr vert="horz" lIns="91440" tIns="45720" rIns="91440" bIns="45720" rtlCol="0"/>
          <a:lstStyle>
            <a:lvl1pPr algn="l">
              <a:defRPr sz="1200"/>
            </a:lvl1pPr>
          </a:lstStyle>
          <a:p>
            <a:endParaRPr lang="en-US"/>
          </a:p>
        </p:txBody>
      </p:sp>
      <p:sp>
        <p:nvSpPr>
          <p:cNvPr id="4" name="Slide Image Placeholder 3"/>
          <p:cNvSpPr>
            <a:spLocks noGrp="1" noRot="1" noChangeAspect="1"/>
          </p:cNvSpPr>
          <p:nvPr>
            <p:ph type="sldImg" idx="2"/>
          </p:nvPr>
        </p:nvSpPr>
        <p:spPr>
          <a:xfrm>
            <a:off x="1626108" y="1074136"/>
            <a:ext cx="5138928" cy="289064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626107" y="4065367"/>
            <a:ext cx="5138923" cy="359612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0"/>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https://www.eng.famu.fsu.edu/me</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a:t>   </a:t>
            </a:r>
            <a:fld id="{EA048D8C-6117-40E4-8E16-004DA18562CA}" type="slidenum">
              <a:rPr lang="en-US" smtClean="0"/>
              <a:pPr/>
              <a:t>‹#›</a:t>
            </a:fld>
            <a:endParaRPr lang="en-US"/>
          </a:p>
        </p:txBody>
      </p:sp>
      <p:pic>
        <p:nvPicPr>
          <p:cNvPr id="8" name="Picture 7">
            <a:extLst>
              <a:ext uri="{FF2B5EF4-FFF2-40B4-BE49-F238E27FC236}">
                <a16:creationId xmlns:a16="http://schemas.microsoft.com/office/drawing/2014/main" id="{9C63E3A2-B100-44FA-B00C-8D1AD09B1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9394"/>
            <a:ext cx="2149661" cy="495448"/>
          </a:xfrm>
          <a:prstGeom prst="rect">
            <a:avLst/>
          </a:prstGeom>
        </p:spPr>
      </p:pic>
      <p:sp>
        <p:nvSpPr>
          <p:cNvPr id="10" name="TextBox 9">
            <a:extLst>
              <a:ext uri="{FF2B5EF4-FFF2-40B4-BE49-F238E27FC236}">
                <a16:creationId xmlns:a16="http://schemas.microsoft.com/office/drawing/2014/main" id="{5F073935-00DB-40B0-81D2-CE38601149DD}"/>
              </a:ext>
            </a:extLst>
          </p:cNvPr>
          <p:cNvSpPr txBox="1"/>
          <p:nvPr/>
        </p:nvSpPr>
        <p:spPr>
          <a:xfrm>
            <a:off x="3884613" y="8614524"/>
            <a:ext cx="1996059" cy="600164"/>
          </a:xfrm>
          <a:prstGeom prst="rect">
            <a:avLst/>
          </a:prstGeom>
          <a:noFill/>
        </p:spPr>
        <p:txBody>
          <a:bodyPr wrap="none" rtlCol="0">
            <a:spAutoFit/>
          </a:bodyPr>
          <a:lstStyle/>
          <a:p>
            <a:r>
              <a:rPr lang="en-US" sz="1100"/>
              <a:t>Shayne McConomy</a:t>
            </a:r>
          </a:p>
          <a:p>
            <a:r>
              <a:rPr lang="en-US" sz="1100"/>
              <a:t>smcconomy@eng.famu.fsu.edu</a:t>
            </a:r>
          </a:p>
          <a:p>
            <a:r>
              <a:rPr lang="en-US" sz="1100"/>
              <a:t>(850) 410-6624</a:t>
            </a:r>
          </a:p>
        </p:txBody>
      </p:sp>
      <p:cxnSp>
        <p:nvCxnSpPr>
          <p:cNvPr id="12" name="Straight Connector 11">
            <a:extLst>
              <a:ext uri="{FF2B5EF4-FFF2-40B4-BE49-F238E27FC236}">
                <a16:creationId xmlns:a16="http://schemas.microsoft.com/office/drawing/2014/main" id="{EED01A8D-3B6F-4E06-9819-79FD0124D10D}"/>
              </a:ext>
            </a:extLst>
          </p:cNvPr>
          <p:cNvCxnSpPr>
            <a:cxnSpLocks/>
          </p:cNvCxnSpPr>
          <p:nvPr/>
        </p:nvCxnSpPr>
        <p:spPr>
          <a:xfrm flipV="1">
            <a:off x="0" y="965852"/>
            <a:ext cx="6856413" cy="221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2A66369-0746-45EF-9742-FC2E6F9A8672}"/>
              </a:ext>
            </a:extLst>
          </p:cNvPr>
          <p:cNvCxnSpPr>
            <a:cxnSpLocks/>
          </p:cNvCxnSpPr>
          <p:nvPr/>
        </p:nvCxnSpPr>
        <p:spPr>
          <a:xfrm>
            <a:off x="0" y="7773052"/>
            <a:ext cx="6858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DF93CB-4779-4B45-882C-0062685E3C2B}"/>
              </a:ext>
            </a:extLst>
          </p:cNvPr>
          <p:cNvCxnSpPr>
            <a:cxnSpLocks/>
          </p:cNvCxnSpPr>
          <p:nvPr/>
        </p:nvCxnSpPr>
        <p:spPr>
          <a:xfrm>
            <a:off x="1522349" y="965852"/>
            <a:ext cx="0" cy="680720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b="0" i="0">
                <a:effectLst/>
                <a:latin typeface="Arial" panose="020B0604020202020204" pitchFamily="34" charset="0"/>
              </a:rPr>
              <a:t>Arrival: 5:15 PM</a:t>
            </a:r>
          </a:p>
          <a:p>
            <a:r>
              <a:rPr lang="en-US" b="0" i="0">
                <a:effectLst/>
                <a:latin typeface="Arial" panose="020B0604020202020204" pitchFamily="34" charset="0"/>
              </a:rPr>
              <a:t>Depart: 6:55 PM</a:t>
            </a:r>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a:t>
            </a:fld>
            <a:endParaRPr lang="en-US"/>
          </a:p>
        </p:txBody>
      </p:sp>
    </p:spTree>
    <p:extLst>
      <p:ext uri="{BB962C8B-B14F-4D97-AF65-F5344CB8AC3E}">
        <p14:creationId xmlns:p14="http://schemas.microsoft.com/office/powerpoint/2010/main" val="4294946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This concept revolved around using leaf springs as the shock absorbers. Leaf springs are used as shock absorbers on heavy duty equipment, but leaf springs have been used for thousands of years on chariots as shock absorbers because they are simple, robust, and self damping. The frictional forces between the leaves dissipate kinetic energy as heat.</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11</a:t>
            </a:fld>
            <a:endParaRPr lang="en-US"/>
          </a:p>
        </p:txBody>
      </p:sp>
    </p:spTree>
    <p:extLst>
      <p:ext uri="{BB962C8B-B14F-4D97-AF65-F5344CB8AC3E}">
        <p14:creationId xmlns:p14="http://schemas.microsoft.com/office/powerpoint/2010/main" val="2084502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This concept was known as weighted springs, and it used weights positioned by motors to damp out vibrations, similar to how noise cancelling headphones work.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12</a:t>
            </a:fld>
            <a:endParaRPr lang="en-US"/>
          </a:p>
        </p:txBody>
      </p:sp>
    </p:spTree>
    <p:extLst>
      <p:ext uri="{BB962C8B-B14F-4D97-AF65-F5344CB8AC3E}">
        <p14:creationId xmlns:p14="http://schemas.microsoft.com/office/powerpoint/2010/main" val="253570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This concept was the idea of storing the impact energy as elastic deformation in a spring. The shock absorber would work by mechanically locking a spring at its maximum compression. The drawing in the top right shows our first sketch of this concept and the cartoon shows our first thoughts on an unlocking mechanism. This is the concept that we decided to move forward with and Tristan will tell us more about why we chose it.</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13</a:t>
            </a:fld>
            <a:endParaRPr lang="en-US"/>
          </a:p>
        </p:txBody>
      </p:sp>
    </p:spTree>
    <p:extLst>
      <p:ext uri="{BB962C8B-B14F-4D97-AF65-F5344CB8AC3E}">
        <p14:creationId xmlns:p14="http://schemas.microsoft.com/office/powerpoint/2010/main" val="1934075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Besides weight, there were three things we really liked about the locking springs concept. </a:t>
            </a:r>
          </a:p>
          <a:p>
            <a:r>
              <a:rPr lang="en-US"/>
              <a:t>The first is that the design works even in the loss of power. If there were some kind of emergency during landing it would be beneficial to have a shock absorber that still functions.</a:t>
            </a:r>
          </a:p>
          <a:p>
            <a:r>
              <a:rPr lang="en-US"/>
              <a:t>The second thing is that the stored energy could be released during liftoff. This could possibly lower the amount of fuel needed to leave the surface and increase overall mission efficiency.</a:t>
            </a:r>
          </a:p>
          <a:p>
            <a:r>
              <a:rPr lang="en-US"/>
              <a:t>The solenoids would only need to be activated for a brief amount of time, because the solenoids are used to unlock the device. If the solenoids were used to lock the spring in place they would need to be on the whole time.</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14</a:t>
            </a:fld>
            <a:endParaRPr lang="en-US"/>
          </a:p>
        </p:txBody>
      </p:sp>
    </p:spTree>
    <p:extLst>
      <p:ext uri="{BB962C8B-B14F-4D97-AF65-F5344CB8AC3E}">
        <p14:creationId xmlns:p14="http://schemas.microsoft.com/office/powerpoint/2010/main" val="1574769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Main components to cover and their functions:</a:t>
            </a:r>
          </a:p>
          <a:p>
            <a:r>
              <a:rPr lang="en-US"/>
              <a:t>	Main spring: elastically deforms to absorb impact energy</a:t>
            </a:r>
          </a:p>
          <a:p>
            <a:r>
              <a:rPr lang="en-US"/>
              <a:t>	Linear Ratchet: compresses spring</a:t>
            </a:r>
          </a:p>
          <a:p>
            <a:r>
              <a:rPr lang="en-US"/>
              <a:t>	Pawl arms: locks the ratchet in place, which locks the spring</a:t>
            </a:r>
          </a:p>
          <a:p>
            <a:r>
              <a:rPr lang="en-US"/>
              <a:t>	Extension springs: keep the pawls shut</a:t>
            </a:r>
          </a:p>
          <a:p>
            <a:r>
              <a:rPr lang="en-US"/>
              <a:t>	Solenoids: open the pawls to release the ratchet, which allows the main spring to expand</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15</a:t>
            </a:fld>
            <a:endParaRPr lang="en-US"/>
          </a:p>
        </p:txBody>
      </p:sp>
    </p:spTree>
    <p:extLst>
      <p:ext uri="{BB962C8B-B14F-4D97-AF65-F5344CB8AC3E}">
        <p14:creationId xmlns:p14="http://schemas.microsoft.com/office/powerpoint/2010/main" val="2819713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This was our first design iteration, and it looks very cool and we were very proud of it. As we were designing it we were focused mostly on the materials being able to withstand the loads that they would be subjected to, and it looked like it was going to work well, but we ran into problems with the pawls springs. Let’s look at our free body diagram.</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16</a:t>
            </a:fld>
            <a:endParaRPr lang="en-US"/>
          </a:p>
        </p:txBody>
      </p:sp>
    </p:spTree>
    <p:extLst>
      <p:ext uri="{BB962C8B-B14F-4D97-AF65-F5344CB8AC3E}">
        <p14:creationId xmlns:p14="http://schemas.microsoft.com/office/powerpoint/2010/main" val="4027109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So here’s our simplified drawing of the design *CLICK* and here’s the free body diagram.</a:t>
            </a:r>
          </a:p>
          <a:p>
            <a:r>
              <a:rPr lang="en-US"/>
              <a:t>The important things to note here are that:</a:t>
            </a:r>
          </a:p>
          <a:p>
            <a:r>
              <a:rPr lang="en-US"/>
              <a:t>	1) The moment about the pawl pin will always need to be balanced to zero. </a:t>
            </a:r>
          </a:p>
          <a:p>
            <a:r>
              <a:rPr lang="en-US"/>
              <a:t>	2) When the pawls are closed the only applicable forces are from the main spring and extension spring</a:t>
            </a:r>
          </a:p>
          <a:p>
            <a:r>
              <a:rPr lang="en-US"/>
              <a:t>	3) All four forces are applicable when the pawl is being opened.</a:t>
            </a:r>
          </a:p>
          <a:p>
            <a:endParaRPr lang="en-US"/>
          </a:p>
          <a:p>
            <a:r>
              <a:rPr lang="en-US"/>
              <a:t>We centered our design around the main spring, so we know that force and the frictional force, and from there we found our needed extension spring force and solenoid force. But, we ran into a problem when we were designing our extension spring. *CLICK* We needed a spring that was at most 13 inches long, *CLICK* but that doesn’t physically exist for the kind of force we needed.</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17</a:t>
            </a:fld>
            <a:endParaRPr lang="en-US"/>
          </a:p>
        </p:txBody>
      </p:sp>
    </p:spTree>
    <p:extLst>
      <p:ext uri="{BB962C8B-B14F-4D97-AF65-F5344CB8AC3E}">
        <p14:creationId xmlns:p14="http://schemas.microsoft.com/office/powerpoint/2010/main" val="758392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When hitting a wall like this in a project we feel that it’s important to identify why we hit this wall in the first place.</a:t>
            </a:r>
          </a:p>
          <a:p>
            <a:r>
              <a:rPr lang="en-US"/>
              <a:t>*CLICK*</a:t>
            </a:r>
          </a:p>
          <a:p>
            <a:r>
              <a:rPr lang="en-US"/>
              <a:t>Our main focus was on designing the main spring and making sure that the materials would be able to withstand the forces we would be subjecting them to. We had figured that those would be our limiting components and apparently just assumed that we would be able to design a spring to meet our geometric and force needs.</a:t>
            </a:r>
          </a:p>
          <a:p>
            <a:r>
              <a:rPr lang="en-US"/>
              <a:t>*CLICK*</a:t>
            </a:r>
          </a:p>
          <a:p>
            <a:r>
              <a:rPr lang="en-US"/>
              <a:t>The bigger question though is why we assumed this in the first place. We think that a part of the answer to that question is that the scale of these forces is far beyond our conception. it’s easy for us imagine that things will work on a scale that we are used to, but on this project we are dealing with much bigger forces than we deal with in our daily lives. It’s easy for us to put a rubber band around a piece of plastic and imagine that something geometrically similar will work in full scale.</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18</a:t>
            </a:fld>
            <a:endParaRPr lang="en-US"/>
          </a:p>
        </p:txBody>
      </p:sp>
    </p:spTree>
    <p:extLst>
      <p:ext uri="{BB962C8B-B14F-4D97-AF65-F5344CB8AC3E}">
        <p14:creationId xmlns:p14="http://schemas.microsoft.com/office/powerpoint/2010/main" val="3980893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After talking with our professor, Dr. McConomy, we decided to try to use a 4-bar linkage design to increase our mechanical advantage, *CLICK* but the force was so large that in order to keep our pins from sheering we would need to have comically large links.</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19</a:t>
            </a:fld>
            <a:endParaRPr lang="en-US"/>
          </a:p>
        </p:txBody>
      </p:sp>
    </p:spTree>
    <p:extLst>
      <p:ext uri="{BB962C8B-B14F-4D97-AF65-F5344CB8AC3E}">
        <p14:creationId xmlns:p14="http://schemas.microsoft.com/office/powerpoint/2010/main" val="2382184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After that we talked with our faculty advisor, Keith Larson. We told him about another idea from our meeting with Dr. McConomy which was to use the pawl arms themselves as the closing springs. The challenge with that is how to open the pawls to release the spring. Together we came up with the idea of a ratchet screw. Basically, the screw will ratchet in axially just as with our previous design. Instead of the pawls rotating about a point, they are deflected outward by the force of the incoming ratchet. After impact, a motor would either rotate the screw or rotate the pawls to slowly extend the screw outward.</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20</a:t>
            </a:fld>
            <a:endParaRPr lang="en-US"/>
          </a:p>
        </p:txBody>
      </p:sp>
    </p:spTree>
    <p:extLst>
      <p:ext uri="{BB962C8B-B14F-4D97-AF65-F5344CB8AC3E}">
        <p14:creationId xmlns:p14="http://schemas.microsoft.com/office/powerpoint/2010/main" val="239721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a:t>
            </a:fld>
            <a:endParaRPr lang="en-US"/>
          </a:p>
        </p:txBody>
      </p:sp>
    </p:spTree>
    <p:extLst>
      <p:ext uri="{BB962C8B-B14F-4D97-AF65-F5344CB8AC3E}">
        <p14:creationId xmlns:p14="http://schemas.microsoft.com/office/powerpoint/2010/main" val="2695153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So now let’s talk about some of the benefits and considerations with this design:</a:t>
            </a:r>
          </a:p>
          <a:p>
            <a:endParaRPr lang="en-US"/>
          </a:p>
          <a:p>
            <a:r>
              <a:rPr lang="en-US"/>
              <a:t>	1) More pawl arms. The immediate benefit with this design is that we can place more pawl arms around the radius of the cylinder, which lowers 	the load any individual arm carries.</a:t>
            </a:r>
          </a:p>
          <a:p>
            <a:r>
              <a:rPr lang="en-US"/>
              <a:t>	2) The pawl teeth will need to be staggered in order to have them all be engaged at the same time</a:t>
            </a:r>
          </a:p>
          <a:p>
            <a:r>
              <a:rPr lang="en-US"/>
              <a:t>	3) The pawl tooth will need to be angled to match the pitch of the ratchet screw</a:t>
            </a:r>
          </a:p>
          <a:p>
            <a:r>
              <a:rPr lang="en-US"/>
              <a:t>	4) The profile of the helix is such that the ratchet side is at a 30 degree angle with the screw axis, and the back side is at 90-degree angle for the 	pawl arms to grab onto.</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21</a:t>
            </a:fld>
            <a:endParaRPr lang="en-US"/>
          </a:p>
        </p:txBody>
      </p:sp>
    </p:spTree>
    <p:extLst>
      <p:ext uri="{BB962C8B-B14F-4D97-AF65-F5344CB8AC3E}">
        <p14:creationId xmlns:p14="http://schemas.microsoft.com/office/powerpoint/2010/main" val="2182782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We found out that our “ratchet screw” had already been invented and is commonly known as a “buttress thread”. Buttress threads were once commonly used in heavy loading situations like in truck jacks and in artillery, but they are less common than the acme thread today. We did not find any instances of buttress thread being used in a ratcheting application, but as shown on the thread chart its standard profile is very similar to our design. This “standard profile” opened the door for us to investigate the use of quick release “half nuts” that are commonly used on vices. </a:t>
            </a:r>
            <a:r>
              <a:rPr lang="en-US" b="1"/>
              <a:t>CLICK</a:t>
            </a:r>
            <a:r>
              <a:rPr lang="en-US" b="0"/>
              <a:t> We investigated the possibility of using a partial nut attached to the end of each pawl arm to create a whole nut that the ratchet screw could rotate against. </a:t>
            </a:r>
            <a:r>
              <a:rPr lang="en-US" b="1" i="1" u="sng"/>
              <a:t>We can not use the nut as a quick release</a:t>
            </a:r>
            <a:r>
              <a:rPr lang="en-US" b="0"/>
              <a:t>, because that would require similar amounts of force as our original design, but we can use the nuts to provide multiple threads of engagement on each pawl arm. The eighth nuts also simplify the complex geometry of the pawl arm and remove the need to stager the pawl arms. </a:t>
            </a:r>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22</a:t>
            </a:fld>
            <a:endParaRPr lang="en-US"/>
          </a:p>
        </p:txBody>
      </p:sp>
    </p:spTree>
    <p:extLst>
      <p:ext uri="{BB962C8B-B14F-4D97-AF65-F5344CB8AC3E}">
        <p14:creationId xmlns:p14="http://schemas.microsoft.com/office/powerpoint/2010/main" val="3879665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So this here is our final design. You can see the orange eighth nuts make up a whole nut around the ratchet screw. And here is an exploded view.</a:t>
            </a:r>
          </a:p>
          <a:p>
            <a:r>
              <a:rPr lang="en-US"/>
              <a:t>*CLICK*</a:t>
            </a:r>
          </a:p>
          <a:p>
            <a:r>
              <a:rPr lang="en-US"/>
              <a:t>In this drawing we can see the orange eighth nuts, which are connected by bolts to the bule pawl arms. The pawl arms are then bolted to the green main cylinder. The ratchet screw is pressed into the thrust bearing and the motor shaft is keyed into the ratchet screw. The motor is put into the motor housing and the thrust bearing is pushed up against the motor housing. The screw, thrust bearing, and motor housing are then inserted into the main cylinder. The main spring is inserted behind the motor housing and the end cap is inserted to provide a surface for the spring to interact with and provide a mount for the pawl arm bolts.</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23</a:t>
            </a:fld>
            <a:endParaRPr lang="en-US"/>
          </a:p>
        </p:txBody>
      </p:sp>
    </p:spTree>
    <p:extLst>
      <p:ext uri="{BB962C8B-B14F-4D97-AF65-F5344CB8AC3E}">
        <p14:creationId xmlns:p14="http://schemas.microsoft.com/office/powerpoint/2010/main" val="788151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lvl="1"/>
            <a:r>
              <a:rPr lang="en-US"/>
              <a:t>Right now, we are working on three separate prototypes, each focused on a different test: A spring test, a locking mechanism test, and an unlocking mechanism test.</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24</a:t>
            </a:fld>
            <a:endParaRPr lang="en-US"/>
          </a:p>
        </p:txBody>
      </p:sp>
    </p:spTree>
    <p:extLst>
      <p:ext uri="{BB962C8B-B14F-4D97-AF65-F5344CB8AC3E}">
        <p14:creationId xmlns:p14="http://schemas.microsoft.com/office/powerpoint/2010/main" val="1912019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lvl="1"/>
            <a:r>
              <a:rPr lang="en-US"/>
              <a:t>Our first prototype is our spring test rig. The geometry of the prototype is based off of the scale of the spring that we chose for our prototype. The spring itself has a stiffness scaling factor, and from those two scales we were able to dynamically scale the force we will need to provide to simulate an impact. The goal of the spring prototype is to test that our spring will deflect the designed amount under load.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25</a:t>
            </a:fld>
            <a:endParaRPr lang="en-US"/>
          </a:p>
        </p:txBody>
      </p:sp>
    </p:spTree>
    <p:extLst>
      <p:ext uri="{BB962C8B-B14F-4D97-AF65-F5344CB8AC3E}">
        <p14:creationId xmlns:p14="http://schemas.microsoft.com/office/powerpoint/2010/main" val="3659709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lvl="1"/>
            <a:r>
              <a:rPr lang="en-US"/>
              <a:t>As of right now, the locking test prototype is going to have the same scales as the spring prototype. This is being done for convenience and in the hopes that we can combine all of our prototypes in the end to make a complete prototype. The purpose of this prototype is to test that the ratchet screw and pawls move as expected, and to test that the pawls will hold the ratchet screw under load. The plan is to hang the scaled load, 141 pounds, from the end of the ratchet screw.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26</a:t>
            </a:fld>
            <a:endParaRPr lang="en-US"/>
          </a:p>
        </p:txBody>
      </p:sp>
    </p:spTree>
    <p:extLst>
      <p:ext uri="{BB962C8B-B14F-4D97-AF65-F5344CB8AC3E}">
        <p14:creationId xmlns:p14="http://schemas.microsoft.com/office/powerpoint/2010/main" val="2488117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lvl="1"/>
            <a:r>
              <a:rPr lang="en-US"/>
              <a:t>The unlocking prototype will be using the same scaling factors as the other prototypes. The goal of this prototype is to check if our unlocking mechanism is able to function under load. </a:t>
            </a:r>
          </a:p>
          <a:p>
            <a:pPr marL="0" lvl="1"/>
            <a:endParaRPr lang="en-US"/>
          </a:p>
          <a:p>
            <a:pPr marL="0" lvl="1"/>
            <a:r>
              <a:rPr lang="en-US"/>
              <a:t>A normal question to ask is why are we building two different prototypes if they are effectively the same thing? The unlocking and locking prototypes may actually be made from the same components. In a perfect world that would be the case, but we still have a lot of work to do with our locking mechanism, and even more to do with our unlocking mechanism. It may not be possible for us to test the locking and unlocking mechanisms in the same way, so we don’t want to paint ourselves into a corner by committing to do all the tests with one prototype. If we can, we will; if we can’t, we planned for that anyways.</a:t>
            </a:r>
            <a:endParaRPr lang="en-US">
              <a:cs typeface="Arial"/>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27</a:t>
            </a:fld>
            <a:endParaRPr lang="en-US"/>
          </a:p>
        </p:txBody>
      </p:sp>
    </p:spTree>
    <p:extLst>
      <p:ext uri="{BB962C8B-B14F-4D97-AF65-F5344CB8AC3E}">
        <p14:creationId xmlns:p14="http://schemas.microsoft.com/office/powerpoint/2010/main" val="2446942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And here is our budget breakdown. Our sponsor allotted us $2000 for our project. So far we have spent $216 to build our spring prototype. We have allotted ourselves $750 to build each of the remaining two prototypes, which will leave us with almost $300 to cover any unforeseen costs along the way.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28</a:t>
            </a:fld>
            <a:endParaRPr lang="en-US"/>
          </a:p>
        </p:txBody>
      </p:sp>
    </p:spTree>
    <p:extLst>
      <p:ext uri="{BB962C8B-B14F-4D97-AF65-F5344CB8AC3E}">
        <p14:creationId xmlns:p14="http://schemas.microsoft.com/office/powerpoint/2010/main" val="1267265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lvl="1"/>
            <a:r>
              <a:rPr lang="en-US" strike="sngStrike"/>
              <a:t>Humanity faces sustainability issues both on earth and off of earth. If we are to expand our species beyond the limits of our home planet then we need to increase our sustainability in space, and one facet of that problem is the use of shock absorbers. </a:t>
            </a:r>
          </a:p>
          <a:p>
            <a:pPr marL="0" lvl="1"/>
            <a:endParaRPr lang="en-US" strike="sngStrike"/>
          </a:p>
          <a:p>
            <a:pPr marL="0" lvl="1"/>
            <a:r>
              <a:rPr lang="en-US" strike="noStrike"/>
              <a:t>We’re going back to the moon, but we’re not stopping there. </a:t>
            </a:r>
            <a:r>
              <a:rPr lang="en-US" strike="sngStrike"/>
              <a:t>Mission Artemis is humanity’s small step to the giant leap that is colonization of our solar system. </a:t>
            </a:r>
            <a:r>
              <a:rPr lang="en-US" strike="noStrike"/>
              <a:t> If we’re going to successfully colonize mars we are going to need to solve the sustainability issues of traversing space, and shock absorbers are a small facet of that problem.</a:t>
            </a:r>
            <a:endParaRPr lang="en-US" strike="sngStrike"/>
          </a:p>
          <a:p>
            <a:pPr marL="0" lvl="1"/>
            <a:endParaRPr lang="en-US"/>
          </a:p>
          <a:p>
            <a:pPr marL="0" marR="0" lvl="1" indent="0" algn="l" defTabSz="914400" rtl="0" eaLnBrk="1" fontAlgn="auto" latinLnBrk="0" hangingPunct="1">
              <a:lnSpc>
                <a:spcPct val="100000"/>
              </a:lnSpc>
              <a:spcBef>
                <a:spcPts val="0"/>
              </a:spcBef>
              <a:spcAft>
                <a:spcPts val="0"/>
              </a:spcAft>
              <a:buClrTx/>
              <a:buSzTx/>
              <a:buFontTx/>
              <a:buNone/>
              <a:tabLst/>
              <a:defRPr/>
            </a:pPr>
            <a:r>
              <a:rPr lang="en-US"/>
              <a:t>Over the course of our senior year we attempted to solve that problem, and we don’t have a complete solution yet but that’s okay because we did a lot and I am proud of what we have accomplished. We broke down the essence of a shock absorber. We thought outside the box when we decided to store the impact energy instead of trying to dissipate it. We came up with a new way to use, combine, and augment existing technology. We ran computer models to validate our designs, then designed and built prototypes to test our designs. And we did all of this during an unprecedented global pandemic.</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p>
          <a:p>
            <a:pPr marL="0" lvl="1"/>
            <a:r>
              <a:rPr lang="en-US" strike="sngStrike"/>
              <a:t>We have engineered a device that we feel has a real potential to be integrated into a reusable shock absorbing system. </a:t>
            </a:r>
          </a:p>
          <a:p>
            <a:pPr marL="0" lvl="1"/>
            <a:endParaRPr lang="en-US"/>
          </a:p>
          <a:p>
            <a:pPr marL="0" lvl="1"/>
            <a:r>
              <a:rPr lang="en-US"/>
              <a:t>So did we get something out of this project? Yeah, we got some things.</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36</a:t>
            </a:fld>
            <a:endParaRPr lang="en-US"/>
          </a:p>
        </p:txBody>
      </p:sp>
    </p:spTree>
    <p:extLst>
      <p:ext uri="{BB962C8B-B14F-4D97-AF65-F5344CB8AC3E}">
        <p14:creationId xmlns:p14="http://schemas.microsoft.com/office/powerpoint/2010/main" val="28447821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algn="l"/>
            <a:r>
              <a:rPr lang="en-US"/>
              <a:t>Some things that we wish we did better:</a:t>
            </a:r>
          </a:p>
          <a:p>
            <a:pPr algn="l"/>
            <a:r>
              <a:rPr lang="en-US"/>
              <a:t>After doing the design process that led us to the shock absorbing method of using a locking spring, we should have done a second design process to help us come up with a design of our concept.  We also should have done more rough calculations as we were drawing components, which could have told us if our designs were even feasible. </a:t>
            </a:r>
          </a:p>
          <a:p>
            <a:pPr algn="l"/>
            <a:endParaRPr lang="en-US"/>
          </a:p>
          <a:p>
            <a:pPr algn="l"/>
            <a:r>
              <a:rPr lang="en-US"/>
              <a:t>There were some things we learned:</a:t>
            </a:r>
          </a:p>
          <a:p>
            <a:pPr algn="l"/>
            <a:r>
              <a:rPr lang="en-US"/>
              <a:t>One of the biggest lessons that we learned was to keep moving forward, even if it’s just barely. In the words of our project sponsor </a:t>
            </a:r>
            <a:r>
              <a:rPr lang="en-US" i="1"/>
              <a:t>“Some of the biggest failures produce the biggest successes.”</a:t>
            </a:r>
          </a:p>
          <a:p>
            <a:pPr algn="l"/>
            <a:r>
              <a:rPr lang="en-US" i="0"/>
              <a:t>We also learned how to incorporate respect for each other into all aspects of our project. From the get go our team worked well together but learning how to maintain respectful relationships with each other was crucial in maintaining our team dynamic.</a:t>
            </a:r>
          </a:p>
          <a:p>
            <a:pPr algn="l"/>
            <a:endParaRPr lang="en-US" i="1"/>
          </a:p>
          <a:p>
            <a:pPr algn="l"/>
            <a:r>
              <a:rPr lang="en-US" i="0"/>
              <a:t>And there were some things that we realized we were doing right. We started our work early and were able to dedicate an appropriate amount of time to the project. We always tried to frontload our work, and we found that once we had work started it was easier to work on later. We’re also really proud of ourselves for reigning in the scope of this project. Our decision to limit this project to only the shock absorber instead of trying to develop an entire leg system was instrumental in ensuring that we could design a quality product for NASA to evaluate.</a:t>
            </a:r>
          </a:p>
          <a:p>
            <a:pPr algn="l"/>
            <a:endParaRPr lang="en-US" i="0"/>
          </a:p>
          <a:p>
            <a:pPr algn="l"/>
            <a:r>
              <a:rPr lang="en-US"/>
              <a:t>But most importantly we played to our strengths,</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37</a:t>
            </a:fld>
            <a:endParaRPr lang="en-US"/>
          </a:p>
        </p:txBody>
      </p:sp>
    </p:spTree>
    <p:extLst>
      <p:ext uri="{BB962C8B-B14F-4D97-AF65-F5344CB8AC3E}">
        <p14:creationId xmlns:p14="http://schemas.microsoft.com/office/powerpoint/2010/main" val="326731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main objective of this project is to design a reusable shock absorber system for the human lander. This system must be able to safely dissipate the impact energy upon landing without hurting the astronauts or damaging any of the cargo on board. The main motivation behind this project is mission Artemis.</a:t>
            </a:r>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a:t>
            </a:fld>
            <a:endParaRPr lang="en-US"/>
          </a:p>
        </p:txBody>
      </p:sp>
    </p:spTree>
    <p:extLst>
      <p:ext uri="{BB962C8B-B14F-4D97-AF65-F5344CB8AC3E}">
        <p14:creationId xmlns:p14="http://schemas.microsoft.com/office/powerpoint/2010/main" val="3813681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I say that matt’s strength was his mathematic disposition (unless anyone knows the word for the quality of being good at math) then matt says Tristan’s, Tristan says </a:t>
            </a:r>
            <a:r>
              <a:rPr lang="en-US" err="1"/>
              <a:t>alex’s</a:t>
            </a:r>
            <a:r>
              <a:rPr lang="en-US"/>
              <a:t>, </a:t>
            </a:r>
            <a:r>
              <a:rPr lang="en-US" err="1"/>
              <a:t>alex</a:t>
            </a:r>
            <a:r>
              <a:rPr lang="en-US"/>
              <a:t> says </a:t>
            </a:r>
            <a:r>
              <a:rPr lang="en-US" err="1"/>
              <a:t>melanie’s</a:t>
            </a:r>
            <a:r>
              <a:rPr lang="en-US"/>
              <a:t>, </a:t>
            </a:r>
            <a:r>
              <a:rPr lang="en-US" err="1"/>
              <a:t>melanie</a:t>
            </a:r>
            <a:r>
              <a:rPr lang="en-US"/>
              <a:t> says mine and then I say thank you are there any questions as we advance the slide.</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38</a:t>
            </a:fld>
            <a:endParaRPr lang="en-US"/>
          </a:p>
        </p:txBody>
      </p:sp>
    </p:spTree>
    <p:extLst>
      <p:ext uri="{BB962C8B-B14F-4D97-AF65-F5344CB8AC3E}">
        <p14:creationId xmlns:p14="http://schemas.microsoft.com/office/powerpoint/2010/main" val="2255088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lvl="1"/>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39</a:t>
            </a:fld>
            <a:endParaRPr lang="en-US"/>
          </a:p>
        </p:txBody>
      </p:sp>
    </p:spTree>
    <p:extLst>
      <p:ext uri="{BB962C8B-B14F-4D97-AF65-F5344CB8AC3E}">
        <p14:creationId xmlns:p14="http://schemas.microsoft.com/office/powerpoint/2010/main" val="1274436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41</a:t>
            </a:fld>
            <a:endParaRPr lang="en-US"/>
          </a:p>
        </p:txBody>
      </p:sp>
    </p:spTree>
    <p:extLst>
      <p:ext uri="{BB962C8B-B14F-4D97-AF65-F5344CB8AC3E}">
        <p14:creationId xmlns:p14="http://schemas.microsoft.com/office/powerpoint/2010/main" val="2991870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motivation behind our project is Mission Artemis. The goal of Mission Artemis is to establish a human presence on the moon. To accomplish this humanity needs to establish a both a lunar base and an orbiting space station. Or course humans will need a way to transit between the moon base and the space station, and that is where our project comes in. The last class of lunar lander was equipped with single use shock absorbers that were discarded on the moon when the astronauts left. A natural question to ask is “Why did they do that?”</a:t>
            </a:r>
          </a:p>
          <a:p>
            <a:endParaRPr lang="en-US"/>
          </a:p>
          <a:p>
            <a:r>
              <a:rPr lang="en-US" sz="1200" b="0" i="0" kern="1200">
                <a:solidFill>
                  <a:schemeClr val="tx1"/>
                </a:solidFill>
                <a:effectLst/>
                <a:latin typeface="+mn-lt"/>
                <a:ea typeface="+mn-ea"/>
                <a:cs typeface="+mn-cs"/>
              </a:rPr>
              <a:t>The purpose of mission Artemis is to establish a human presence on the moon. The short term goal is to put the 1st woman, and the next man on the moon by 2024. The long term goal is to establish a human presence on Mars by 2033. During this mission, NASA will be putting a space station into lunar orbit around the moon allowing for the ability to make multiple trips back and forth. Mission Artemis acts as the first step in order for us to focus on our goal of exploring mars in 2033.</a:t>
            </a:r>
          </a:p>
          <a:p>
            <a:r>
              <a:rPr lang="en-US" sz="1200" b="0" i="0" kern="1200">
                <a:solidFill>
                  <a:schemeClr val="tx1"/>
                </a:solidFill>
                <a:effectLst/>
                <a:latin typeface="+mn-lt"/>
                <a:ea typeface="+mn-ea"/>
                <a:cs typeface="+mn-cs"/>
              </a:rPr>
              <a:t>In previous missions to the moon, the shock absorbers used on the human lander would crush in on itself, only allowing for a single-use. This is where our project comes into play, since NASA wants to make multiple trips to the moon, our device must be reusable. This will allow us to explore more areas of the moon since the lander will be able to take off or hop from one location to the next.</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5</a:t>
            </a:fld>
            <a:endParaRPr lang="en-US"/>
          </a:p>
        </p:txBody>
      </p:sp>
    </p:spTree>
    <p:extLst>
      <p:ext uri="{BB962C8B-B14F-4D97-AF65-F5344CB8AC3E}">
        <p14:creationId xmlns:p14="http://schemas.microsoft.com/office/powerpoint/2010/main" val="4059711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Apollo class shock absorber was single use because the lunar module didn’t come home; it burned up in the earth’s atmosphere upon reentry. NASA engineers used this to their advantage and fitted the lunar module with an incredibly light weight and effective shock absorber: The Crushable Aluminum Honeycomb. As the name implies the shock absorber was a hexagonal aluminum extrusion that was crushed upon impact. The impact energy was absorbed by the plastic deformation of the aluminum. The picture on the left shows the physical assembly of each leg of the Apollo lander, with the primary strut attached directly to the footpad. The picture on the right shows a cutaway of the primary strut before and after landing, and the center picture is a computer model of the honeycomb.</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6</a:t>
            </a:fld>
            <a:endParaRPr lang="en-US"/>
          </a:p>
        </p:txBody>
      </p:sp>
    </p:spTree>
    <p:extLst>
      <p:ext uri="{BB962C8B-B14F-4D97-AF65-F5344CB8AC3E}">
        <p14:creationId xmlns:p14="http://schemas.microsoft.com/office/powerpoint/2010/main" val="721108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Traditional shock absorbers use fluids to dampen the rebound of a spring. When a normal shock absorber is impacted, part of the energy is absorbed by the spring as elastic deformation, and part of the energy is used to compress the working fluid. When the fluid is compressed, the temperature rises, and excess energy is radiated away as heat. That fluid is then slowly allowed to expand, which is where the damping comes from. *CLICK* But environmental conditions on the moon pose a challenge to fluid-based shock absorbers, and makes heat dissipation almost impossible.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7</a:t>
            </a:fld>
            <a:endParaRPr lang="en-US"/>
          </a:p>
        </p:txBody>
      </p:sp>
    </p:spTree>
    <p:extLst>
      <p:ext uri="{BB962C8B-B14F-4D97-AF65-F5344CB8AC3E}">
        <p14:creationId xmlns:p14="http://schemas.microsoft.com/office/powerpoint/2010/main" val="1727714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Earlier In the semester we identified the functions that our product would need to perform, and we have highlighted the critical function in yellow. *say each critical function* </a:t>
            </a:r>
          </a:p>
          <a:p>
            <a:endParaRPr lang="en-US"/>
          </a:p>
          <a:p>
            <a:pPr marL="285750" indent="-285750">
              <a:buFont typeface="Arial" panose="020B0604020202020204" pitchFamily="34" charset="0"/>
              <a:buChar char="•"/>
            </a:pPr>
            <a:r>
              <a:rPr lang="en-US">
                <a:solidFill>
                  <a:schemeClr val="bg1"/>
                </a:solidFill>
              </a:rPr>
              <a:t>Project Scope</a:t>
            </a:r>
          </a:p>
          <a:p>
            <a:pPr marL="285750" indent="-285750">
              <a:buFont typeface="Arial" panose="020B0604020202020204" pitchFamily="34" charset="0"/>
              <a:buChar char="•"/>
            </a:pPr>
            <a:r>
              <a:rPr lang="en-US">
                <a:solidFill>
                  <a:schemeClr val="bg1"/>
                </a:solidFill>
              </a:rPr>
              <a:t>Customer Needs</a:t>
            </a:r>
          </a:p>
          <a:p>
            <a:pPr marL="285750" indent="-285750">
              <a:buFont typeface="Arial" panose="020B0604020202020204" pitchFamily="34" charset="0"/>
              <a:buChar char="•"/>
            </a:pPr>
            <a:r>
              <a:rPr lang="en-US">
                <a:solidFill>
                  <a:schemeClr val="bg1"/>
                </a:solidFill>
              </a:rPr>
              <a:t>Research</a:t>
            </a:r>
          </a:p>
          <a:p>
            <a:pPr marL="285750" indent="-285750">
              <a:buFont typeface="Arial" panose="020B0604020202020204" pitchFamily="34" charset="0"/>
              <a:buChar char="•"/>
            </a:pPr>
            <a:r>
              <a:rPr lang="en-US">
                <a:solidFill>
                  <a:schemeClr val="bg1"/>
                </a:solidFill>
              </a:rPr>
              <a:t>Functional Decomposition</a:t>
            </a:r>
          </a:p>
          <a:p>
            <a:pPr marL="285750" indent="-285750">
              <a:buFont typeface="Arial" panose="020B0604020202020204" pitchFamily="34" charset="0"/>
              <a:buChar char="•"/>
            </a:pPr>
            <a:r>
              <a:rPr lang="en-US">
                <a:solidFill>
                  <a:schemeClr val="bg1"/>
                </a:solidFill>
              </a:rPr>
              <a:t>Targets and Metrics</a:t>
            </a:r>
          </a:p>
          <a:p>
            <a:pPr marL="285750" indent="-285750">
              <a:buFont typeface="Arial" panose="020B0604020202020204" pitchFamily="34" charset="0"/>
              <a:buChar char="•"/>
            </a:pPr>
            <a:r>
              <a:rPr lang="en-US">
                <a:solidFill>
                  <a:schemeClr val="bg1"/>
                </a:solidFill>
              </a:rPr>
              <a:t>Concept Generation </a:t>
            </a:r>
          </a:p>
          <a:p>
            <a:pPr marL="285750" indent="-285750">
              <a:buFont typeface="Arial" panose="020B0604020202020204" pitchFamily="34" charset="0"/>
              <a:buChar char="•"/>
            </a:pPr>
            <a:r>
              <a:rPr lang="en-US">
                <a:solidFill>
                  <a:schemeClr val="bg1"/>
                </a:solidFill>
              </a:rPr>
              <a:t>Concept Selection</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8</a:t>
            </a:fld>
            <a:endParaRPr lang="en-US"/>
          </a:p>
        </p:txBody>
      </p:sp>
    </p:spTree>
    <p:extLst>
      <p:ext uri="{BB962C8B-B14F-4D97-AF65-F5344CB8AC3E}">
        <p14:creationId xmlns:p14="http://schemas.microsoft.com/office/powerpoint/2010/main" val="1136223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This is our functional decomposition. We first broke our project down into 3 major functional systems systems: Support, Impact Reduction, and Reusability.</a:t>
            </a:r>
          </a:p>
          <a:p>
            <a:r>
              <a:rPr lang="en-US"/>
              <a:t>We then broke down each system into sub-function, with our most important functions highlighted in yellow (then read off the critical functions, don’t need to read off each item on the slide)</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9</a:t>
            </a:fld>
            <a:endParaRPr lang="en-US"/>
          </a:p>
        </p:txBody>
      </p:sp>
    </p:spTree>
    <p:extLst>
      <p:ext uri="{BB962C8B-B14F-4D97-AF65-F5344CB8AC3E}">
        <p14:creationId xmlns:p14="http://schemas.microsoft.com/office/powerpoint/2010/main" val="2132463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solidFill>
                  <a:schemeClr val="bg1"/>
                </a:solidFill>
              </a:rPr>
              <a:t>The concept is called Spider Legs and was a product of biomimicry. The landing gear would use multi jointed legs with rotational friction dampers at each joint and compression springs in between each joint to position the legs. The legs would fold in on themselves during landing and the friction dampers would slow the process.</a:t>
            </a:r>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10</a:t>
            </a:fld>
            <a:endParaRPr lang="en-US"/>
          </a:p>
        </p:txBody>
      </p:sp>
    </p:spTree>
    <p:extLst>
      <p:ext uri="{BB962C8B-B14F-4D97-AF65-F5344CB8AC3E}">
        <p14:creationId xmlns:p14="http://schemas.microsoft.com/office/powerpoint/2010/main" val="4085903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581400"/>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4" name="Slide Number Placeholder 3">
            <a:extLst>
              <a:ext uri="{FF2B5EF4-FFF2-40B4-BE49-F238E27FC236}">
                <a16:creationId xmlns:a16="http://schemas.microsoft.com/office/drawing/2014/main" id="{FC96BF63-DF03-4231-9E82-1EABBCBC292F}"/>
              </a:ext>
            </a:extLst>
          </p:cNvPr>
          <p:cNvSpPr>
            <a:spLocks noGrp="1"/>
          </p:cNvSpPr>
          <p:nvPr>
            <p:ph type="sldNum" sz="quarter" idx="10"/>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5" name="Title 4">
            <a:extLst>
              <a:ext uri="{FF2B5EF4-FFF2-40B4-BE49-F238E27FC236}">
                <a16:creationId xmlns:a16="http://schemas.microsoft.com/office/drawing/2014/main" id="{27A3C5EB-9B04-412A-8CFE-9B077B1787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715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1121101"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1121101"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id="{AF4C4AFD-DAB0-4A83-B278-D6E0A4C63590}"/>
              </a:ext>
            </a:extLst>
          </p:cNvPr>
          <p:cNvSpPr>
            <a:spLocks noGrp="1" noChangeAspect="1"/>
          </p:cNvSpPr>
          <p:nvPr userDrawn="1">
            <p:ph type="pic" sz="quarter" idx="14" hasCustomPrompt="1"/>
          </p:nvPr>
        </p:nvSpPr>
        <p:spPr>
          <a:xfrm>
            <a:off x="9242099" y="1759302"/>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C7D8C72-CD85-41D3-8FC2-FAE0A9FD36A4}"/>
              </a:ext>
            </a:extLst>
          </p:cNvPr>
          <p:cNvSpPr>
            <a:spLocks noGrp="1"/>
          </p:cNvSpPr>
          <p:nvPr userDrawn="1">
            <p:ph type="body" sz="quarter" idx="15" hasCustomPrompt="1"/>
          </p:nvPr>
        </p:nvSpPr>
        <p:spPr>
          <a:xfrm>
            <a:off x="9242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382810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6535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3834465"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6538282"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54354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747492" y="1762010"/>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746101"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id="{AF4C4AFD-DAB0-4A83-B278-D6E0A4C63590}"/>
              </a:ext>
            </a:extLst>
          </p:cNvPr>
          <p:cNvSpPr>
            <a:spLocks noGrp="1" noChangeAspect="1"/>
          </p:cNvSpPr>
          <p:nvPr userDrawn="1">
            <p:ph type="pic" sz="quarter" idx="14" hasCustomPrompt="1"/>
          </p:nvPr>
        </p:nvSpPr>
        <p:spPr>
          <a:xfrm>
            <a:off x="9615708" y="1750546"/>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C7D8C72-CD85-41D3-8FC2-FAE0A9FD36A4}"/>
              </a:ext>
            </a:extLst>
          </p:cNvPr>
          <p:cNvSpPr>
            <a:spLocks noGrp="1"/>
          </p:cNvSpPr>
          <p:nvPr userDrawn="1">
            <p:ph type="body" sz="quarter" idx="15" hasCustomPrompt="1"/>
          </p:nvPr>
        </p:nvSpPr>
        <p:spPr>
          <a:xfrm>
            <a:off x="7398654"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2964546"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5181600"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2964546" y="1750546"/>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5181600" y="1750546"/>
            <a:ext cx="1828800" cy="2743200"/>
          </a:xfrm>
        </p:spPr>
        <p:txBody>
          <a:bodyPr>
            <a:normAutofit/>
          </a:bodyPr>
          <a:lstStyle>
            <a:lvl1pPr>
              <a:defRPr sz="2000"/>
            </a:lvl1pPr>
          </a:lstStyle>
          <a:p>
            <a:r>
              <a:rPr lang="en-US"/>
              <a:t>Add Professional Headshot</a:t>
            </a:r>
          </a:p>
        </p:txBody>
      </p:sp>
      <p:sp>
        <p:nvSpPr>
          <p:cNvPr id="38" name="Picture Placeholder 10">
            <a:extLst>
              <a:ext uri="{FF2B5EF4-FFF2-40B4-BE49-F238E27FC236}">
                <a16:creationId xmlns:a16="http://schemas.microsoft.com/office/drawing/2014/main" id="{73C059D6-E741-42CC-A542-9D4932C58371}"/>
              </a:ext>
            </a:extLst>
          </p:cNvPr>
          <p:cNvSpPr>
            <a:spLocks noGrp="1" noChangeAspect="1"/>
          </p:cNvSpPr>
          <p:nvPr userDrawn="1">
            <p:ph type="pic" sz="quarter" idx="20" hasCustomPrompt="1"/>
          </p:nvPr>
        </p:nvSpPr>
        <p:spPr>
          <a:xfrm>
            <a:off x="7398654" y="1750546"/>
            <a:ext cx="1828800" cy="2743200"/>
          </a:xfrm>
        </p:spPr>
        <p:txBody>
          <a:bodyPr>
            <a:normAutofit/>
          </a:bodyPr>
          <a:lstStyle>
            <a:lvl1pPr>
              <a:defRPr sz="2000"/>
            </a:lvl1pPr>
          </a:lstStyle>
          <a:p>
            <a:r>
              <a:rPr lang="en-US"/>
              <a:t>Add Professional Headshot</a:t>
            </a:r>
          </a:p>
        </p:txBody>
      </p:sp>
      <p:sp>
        <p:nvSpPr>
          <p:cNvPr id="39" name="Text Placeholder 12">
            <a:extLst>
              <a:ext uri="{FF2B5EF4-FFF2-40B4-BE49-F238E27FC236}">
                <a16:creationId xmlns:a16="http://schemas.microsoft.com/office/drawing/2014/main" id="{FB58AD78-5A57-4ACC-B158-43905D1ACAE2}"/>
              </a:ext>
            </a:extLst>
          </p:cNvPr>
          <p:cNvSpPr>
            <a:spLocks noGrp="1"/>
          </p:cNvSpPr>
          <p:nvPr userDrawn="1">
            <p:ph type="body" sz="quarter" idx="21" hasCustomPrompt="1"/>
          </p:nvPr>
        </p:nvSpPr>
        <p:spPr>
          <a:xfrm>
            <a:off x="9615708"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Tree>
    <p:extLst>
      <p:ext uri="{BB962C8B-B14F-4D97-AF65-F5344CB8AC3E}">
        <p14:creationId xmlns:p14="http://schemas.microsoft.com/office/powerpoint/2010/main" val="2066007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572317" y="1499197"/>
            <a:ext cx="1662545" cy="2493818"/>
          </a:xfrm>
        </p:spPr>
        <p:txBody>
          <a:bodyPr>
            <a:normAutofit/>
          </a:bodyPr>
          <a:lstStyle>
            <a:lvl1pPr>
              <a:defRPr sz="16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489189"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2379981" y="495354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4270773"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2447823" y="2397084"/>
            <a:ext cx="1662545" cy="2493818"/>
          </a:xfrm>
        </p:spPr>
        <p:txBody>
          <a:bodyPr>
            <a:normAutofit/>
          </a:bodyPr>
          <a:lstStyle>
            <a:lvl1pPr>
              <a:defRPr sz="16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4323329" y="1499197"/>
            <a:ext cx="1662545" cy="2493818"/>
          </a:xfrm>
        </p:spPr>
        <p:txBody>
          <a:bodyPr>
            <a:normAutofit/>
          </a:bodyPr>
          <a:lstStyle>
            <a:lvl1pPr>
              <a:defRPr sz="1600"/>
            </a:lvl1pPr>
          </a:lstStyle>
          <a:p>
            <a:r>
              <a:rPr lang="en-US"/>
              <a:t>Add Professional Headshot</a:t>
            </a:r>
          </a:p>
        </p:txBody>
      </p:sp>
      <p:sp>
        <p:nvSpPr>
          <p:cNvPr id="38" name="Text Placeholder 12">
            <a:extLst>
              <a:ext uri="{FF2B5EF4-FFF2-40B4-BE49-F238E27FC236}">
                <a16:creationId xmlns:a16="http://schemas.microsoft.com/office/drawing/2014/main" id="{DC3070B3-33CC-4752-82C0-2E02BD5497EA}"/>
              </a:ext>
            </a:extLst>
          </p:cNvPr>
          <p:cNvSpPr>
            <a:spLocks noGrp="1"/>
          </p:cNvSpPr>
          <p:nvPr userDrawn="1">
            <p:ph type="body" sz="quarter" idx="20" hasCustomPrompt="1"/>
          </p:nvPr>
        </p:nvSpPr>
        <p:spPr>
          <a:xfrm>
            <a:off x="6161565" y="4953548"/>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39" name="Picture Placeholder 10">
            <a:extLst>
              <a:ext uri="{FF2B5EF4-FFF2-40B4-BE49-F238E27FC236}">
                <a16:creationId xmlns:a16="http://schemas.microsoft.com/office/drawing/2014/main" id="{9F81B4CE-BFE9-47AB-930C-7091A76655A0}"/>
              </a:ext>
            </a:extLst>
          </p:cNvPr>
          <p:cNvSpPr>
            <a:spLocks noGrp="1" noChangeAspect="1"/>
          </p:cNvSpPr>
          <p:nvPr userDrawn="1">
            <p:ph type="pic" sz="quarter" idx="21" hasCustomPrompt="1"/>
          </p:nvPr>
        </p:nvSpPr>
        <p:spPr>
          <a:xfrm>
            <a:off x="6198835" y="2397084"/>
            <a:ext cx="1662545" cy="2493818"/>
          </a:xfrm>
        </p:spPr>
        <p:txBody>
          <a:bodyPr>
            <a:normAutofit/>
          </a:bodyPr>
          <a:lstStyle>
            <a:lvl1pPr>
              <a:defRPr sz="1600"/>
            </a:lvl1pPr>
          </a:lstStyle>
          <a:p>
            <a:r>
              <a:rPr lang="en-US"/>
              <a:t>Add Professional Headshot</a:t>
            </a:r>
          </a:p>
        </p:txBody>
      </p:sp>
      <p:sp>
        <p:nvSpPr>
          <p:cNvPr id="40" name="Text Placeholder 12">
            <a:extLst>
              <a:ext uri="{FF2B5EF4-FFF2-40B4-BE49-F238E27FC236}">
                <a16:creationId xmlns:a16="http://schemas.microsoft.com/office/drawing/2014/main" id="{BEC63AC5-EDAA-4A6D-BC88-25D0E7E60CF9}"/>
              </a:ext>
            </a:extLst>
          </p:cNvPr>
          <p:cNvSpPr>
            <a:spLocks noGrp="1"/>
          </p:cNvSpPr>
          <p:nvPr userDrawn="1">
            <p:ph type="body" sz="quarter" idx="22" hasCustomPrompt="1"/>
          </p:nvPr>
        </p:nvSpPr>
        <p:spPr>
          <a:xfrm>
            <a:off x="7975925"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41" name="Picture Placeholder 10">
            <a:extLst>
              <a:ext uri="{FF2B5EF4-FFF2-40B4-BE49-F238E27FC236}">
                <a16:creationId xmlns:a16="http://schemas.microsoft.com/office/drawing/2014/main" id="{4E45F98E-5CDD-4102-81A4-37DA2C61AD48}"/>
              </a:ext>
            </a:extLst>
          </p:cNvPr>
          <p:cNvSpPr>
            <a:spLocks noGrp="1" noChangeAspect="1"/>
          </p:cNvSpPr>
          <p:nvPr userDrawn="1">
            <p:ph type="pic" sz="quarter" idx="23" hasCustomPrompt="1"/>
          </p:nvPr>
        </p:nvSpPr>
        <p:spPr>
          <a:xfrm>
            <a:off x="8074341" y="1499197"/>
            <a:ext cx="1662545" cy="2493818"/>
          </a:xfrm>
        </p:spPr>
        <p:txBody>
          <a:bodyPr>
            <a:normAutofit/>
          </a:bodyPr>
          <a:lstStyle>
            <a:lvl1pPr>
              <a:defRPr sz="1600"/>
            </a:lvl1pPr>
          </a:lstStyle>
          <a:p>
            <a:r>
              <a:rPr lang="en-US"/>
              <a:t>Add Professional Headshot</a:t>
            </a:r>
          </a:p>
        </p:txBody>
      </p:sp>
      <p:sp>
        <p:nvSpPr>
          <p:cNvPr id="42" name="Text Placeholder 12">
            <a:extLst>
              <a:ext uri="{FF2B5EF4-FFF2-40B4-BE49-F238E27FC236}">
                <a16:creationId xmlns:a16="http://schemas.microsoft.com/office/drawing/2014/main" id="{9559D387-FF5A-4217-8098-5CB112B20F27}"/>
              </a:ext>
            </a:extLst>
          </p:cNvPr>
          <p:cNvSpPr>
            <a:spLocks noGrp="1"/>
          </p:cNvSpPr>
          <p:nvPr userDrawn="1">
            <p:ph type="body" sz="quarter" idx="24" hasCustomPrompt="1"/>
          </p:nvPr>
        </p:nvSpPr>
        <p:spPr>
          <a:xfrm>
            <a:off x="9866718" y="4950970"/>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43" name="Picture Placeholder 10">
            <a:extLst>
              <a:ext uri="{FF2B5EF4-FFF2-40B4-BE49-F238E27FC236}">
                <a16:creationId xmlns:a16="http://schemas.microsoft.com/office/drawing/2014/main" id="{24A5C05A-141A-4C9C-BA3B-5138D955AE14}"/>
              </a:ext>
            </a:extLst>
          </p:cNvPr>
          <p:cNvSpPr>
            <a:spLocks noGrp="1" noChangeAspect="1"/>
          </p:cNvSpPr>
          <p:nvPr userDrawn="1">
            <p:ph type="pic" sz="quarter" idx="25" hasCustomPrompt="1"/>
          </p:nvPr>
        </p:nvSpPr>
        <p:spPr>
          <a:xfrm>
            <a:off x="9949846" y="2397084"/>
            <a:ext cx="1662545" cy="2493818"/>
          </a:xfrm>
        </p:spPr>
        <p:txBody>
          <a:bodyPr>
            <a:normAutofit/>
          </a:bodyPr>
          <a:lstStyle>
            <a:lvl1pPr>
              <a:defRPr sz="1600"/>
            </a:lvl1pPr>
          </a:lstStyle>
          <a:p>
            <a:r>
              <a:rPr lang="en-US"/>
              <a:t>Add Professional Headshot</a:t>
            </a:r>
          </a:p>
        </p:txBody>
      </p:sp>
    </p:spTree>
    <p:extLst>
      <p:ext uri="{BB962C8B-B14F-4D97-AF65-F5344CB8AC3E}">
        <p14:creationId xmlns:p14="http://schemas.microsoft.com/office/powerpoint/2010/main" val="4013764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298440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310833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 name="Title 1">
            <a:extLst>
              <a:ext uri="{FF2B5EF4-FFF2-40B4-BE49-F238E27FC236}">
                <a16:creationId xmlns:a16="http://schemas.microsoft.com/office/drawing/2014/main" id="{74156FC1-A007-4F63-A177-2FF05B1513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9627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39531301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385117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670618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517873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259521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468150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43846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762534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900881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869773312"/>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355083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373402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782636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581400"/>
            <a:ext cx="10515600" cy="1500187"/>
          </a:xfrm>
        </p:spPr>
        <p:txBody>
          <a:bodyPr vert="horz" lIns="91440" tIns="45720" rIns="91440" bIns="45720" rtlCol="0">
            <a:normAutofit/>
          </a:bodyPr>
          <a:lstStyle>
            <a:lvl1pPr>
              <a:defRPr lang="en-US" sz="2400" smtClean="0"/>
            </a:lvl1pPr>
          </a:lstStyle>
          <a:p>
            <a:pPr marL="0" lvl="0" indent="0">
              <a:buNone/>
            </a:pPr>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4" name="Title 3">
            <a:extLst>
              <a:ext uri="{FF2B5EF4-FFF2-40B4-BE49-F238E27FC236}">
                <a16:creationId xmlns:a16="http://schemas.microsoft.com/office/drawing/2014/main" id="{5EAF8300-918A-433D-BF68-25467BF04EFF}"/>
              </a:ext>
            </a:extLst>
          </p:cNvPr>
          <p:cNvSpPr>
            <a:spLocks noGrp="1"/>
          </p:cNvSpPr>
          <p:nvPr>
            <p:ph type="title"/>
          </p:nvPr>
        </p:nvSpPr>
        <p:spPr>
          <a:xfrm>
            <a:off x="838200" y="1143000"/>
            <a:ext cx="10515600" cy="2286000"/>
          </a:xfrm>
        </p:spPr>
        <p:txBody>
          <a:bodyPr vert="horz" lIns="91440" tIns="45720" rIns="91440" bIns="45720" rtlCol="0" anchor="b">
            <a:normAutofit/>
          </a:bodyPr>
          <a:lstStyle>
            <a:lvl1pPr>
              <a:defRPr lang="en-US" sz="6000"/>
            </a:lvl1pPr>
          </a:lstStyle>
          <a:p>
            <a:pPr lvl="0"/>
            <a:r>
              <a:rPr lang="en-US"/>
              <a:t>Click to edit Master title style</a:t>
            </a:r>
          </a:p>
        </p:txBody>
      </p:sp>
    </p:spTree>
    <p:extLst>
      <p:ext uri="{BB962C8B-B14F-4D97-AF65-F5344CB8AC3E}">
        <p14:creationId xmlns:p14="http://schemas.microsoft.com/office/powerpoint/2010/main" val="738165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807711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035938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195063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onsor and Advisor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Sponsor and Advisor</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3153949" y="2912764"/>
            <a:ext cx="1374005" cy="2061006"/>
          </a:xfrm>
        </p:spPr>
        <p:txBody>
          <a:bodyPr>
            <a:normAutofit/>
          </a:bodyPr>
          <a:lstStyle>
            <a:lvl1pPr>
              <a:defRPr sz="1600"/>
            </a:lvl1pPr>
          </a:lstStyle>
          <a:p>
            <a:r>
              <a:rPr lang="en-US"/>
              <a:t>Add Sponsors Photo</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2623885" y="5063314"/>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7577816" y="2912764"/>
            <a:ext cx="1374005" cy="2061006"/>
          </a:xfrm>
        </p:spPr>
        <p:txBody>
          <a:bodyPr>
            <a:normAutofit/>
          </a:bodyPr>
          <a:lstStyle>
            <a:lvl1pPr>
              <a:defRPr sz="1600"/>
            </a:lvl1pPr>
          </a:lstStyle>
          <a:p>
            <a:r>
              <a:rPr lang="en-US"/>
              <a:t>Add Academic Advisors Photo</a:t>
            </a:r>
          </a:p>
        </p:txBody>
      </p:sp>
      <p:sp>
        <p:nvSpPr>
          <p:cNvPr id="19" name="Picture Placeholder 10">
            <a:extLst>
              <a:ext uri="{FF2B5EF4-FFF2-40B4-BE49-F238E27FC236}">
                <a16:creationId xmlns:a16="http://schemas.microsoft.com/office/drawing/2014/main" id="{5B8A992F-CF95-4AE0-A036-BE27B0E18FE5}"/>
              </a:ext>
            </a:extLst>
          </p:cNvPr>
          <p:cNvSpPr>
            <a:spLocks noGrp="1"/>
          </p:cNvSpPr>
          <p:nvPr userDrawn="1">
            <p:ph type="pic" sz="quarter" idx="19" hasCustomPrompt="1"/>
          </p:nvPr>
        </p:nvSpPr>
        <p:spPr>
          <a:xfrm>
            <a:off x="2623885" y="1451620"/>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2" name="Text Placeholder 12">
            <a:extLst>
              <a:ext uri="{FF2B5EF4-FFF2-40B4-BE49-F238E27FC236}">
                <a16:creationId xmlns:a16="http://schemas.microsoft.com/office/drawing/2014/main" id="{F7272C54-5A6D-4724-8B95-EDB6DC6A0B18}"/>
              </a:ext>
            </a:extLst>
          </p:cNvPr>
          <p:cNvSpPr>
            <a:spLocks noGrp="1"/>
          </p:cNvSpPr>
          <p:nvPr>
            <p:ph type="body" sz="quarter" idx="20" hasCustomPrompt="1"/>
          </p:nvPr>
        </p:nvSpPr>
        <p:spPr>
          <a:xfrm>
            <a:off x="7047752" y="5098443"/>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Tree>
    <p:extLst>
      <p:ext uri="{BB962C8B-B14F-4D97-AF65-F5344CB8AC3E}">
        <p14:creationId xmlns:p14="http://schemas.microsoft.com/office/powerpoint/2010/main" val="2969843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1709485"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1698138"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5179144"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866015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5179144"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8648803"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216046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D35CE1-397C-4F9B-9BC5-C38B808B5AE7}"/>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497011"/>
            <a:ext cx="10515600" cy="42941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6"/>
            <a:ext cx="10515600" cy="996950"/>
          </a:xfrm>
          <a:prstGeom prst="rect">
            <a:avLst/>
          </a:prstGeom>
        </p:spPr>
        <p:txBody>
          <a:bodyPr vert="horz" lIns="91440" tIns="45720" rIns="91440" bIns="45720" rtlCol="0" anchor="b">
            <a:normAutofit/>
          </a:bodyPr>
          <a:lstStyle/>
          <a:p>
            <a:r>
              <a:rPr lang="en-US"/>
              <a:t>Click to edit Master title style</a:t>
            </a:r>
          </a:p>
        </p:txBody>
      </p:sp>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1823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574780" y="6218238"/>
            <a:ext cx="50292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584914257"/>
      </p:ext>
    </p:extLst>
  </p:cSld>
  <p:clrMap bg1="lt1" tx1="dk1" bg2="lt2" tx2="dk2" accent1="accent1" accent2="accent2" accent3="accent3" accent4="accent4" accent5="accent5" accent6="accent6" hlink="hlink" folHlink="folHlink"/>
  <p:sldLayoutIdLst>
    <p:sldLayoutId id="2147483683" r:id="rId1"/>
    <p:sldLayoutId id="2147483689" r:id="rId2"/>
    <p:sldLayoutId id="2147483684" r:id="rId3"/>
    <p:sldLayoutId id="2147483685" r:id="rId4"/>
    <p:sldLayoutId id="2147483686" r:id="rId5"/>
    <p:sldLayoutId id="2147483687" r:id="rId6"/>
    <p:sldLayoutId id="2147483688" r:id="rId7"/>
    <p:sldLayoutId id="2147483708" r:id="rId8"/>
    <p:sldLayoutId id="2147483705" r:id="rId9"/>
    <p:sldLayoutId id="2147483704" r:id="rId10"/>
    <p:sldLayoutId id="2147483706" r:id="rId11"/>
    <p:sldLayoutId id="2147483707"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Lst>
  <p:hf hdr="0" dt="0"/>
  <p:txStyles>
    <p:title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2" userDrawn="1">
          <p15:clr>
            <a:srgbClr val="F26B43"/>
          </p15:clr>
        </p15:guide>
        <p15:guide id="11" orient="horz" pos="4248" userDrawn="1">
          <p15:clr>
            <a:srgbClr val="F26B43"/>
          </p15:clr>
        </p15:guide>
        <p15:guide id="12" pos="72" userDrawn="1">
          <p15:clr>
            <a:srgbClr val="F26B43"/>
          </p15:clr>
        </p15:guide>
        <p15:guide id="13" pos="7608" userDrawn="1">
          <p15:clr>
            <a:srgbClr val="F26B43"/>
          </p15:clr>
        </p15:guide>
        <p15:guide id="15" orient="horz" pos="3648" userDrawn="1">
          <p15:clr>
            <a:srgbClr val="F26B43"/>
          </p15:clr>
        </p15:guide>
        <p15:guide id="19" orient="horz" pos="2160" userDrawn="1">
          <p15:clr>
            <a:srgbClr val="F26B43"/>
          </p15:clr>
        </p15:guide>
        <p15:guide id="21" pos="3840" userDrawn="1">
          <p15:clr>
            <a:srgbClr val="F26B43"/>
          </p15:clr>
        </p15:guide>
        <p15:guide id="22" orient="horz" pos="23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1.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19.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41.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19.sv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19.sv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65.png"/><Relationship Id="rId9" Type="http://schemas.openxmlformats.org/officeDocument/2006/relationships/image" Target="../media/image41.svg"/></Relationships>
</file>

<file path=ppt/slides/_rels/slide13.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41.svg"/><Relationship Id="rId3" Type="http://schemas.openxmlformats.org/officeDocument/2006/relationships/image" Target="../media/image31.png"/><Relationship Id="rId7" Type="http://schemas.openxmlformats.org/officeDocument/2006/relationships/image" Target="../media/image5.png"/><Relationship Id="rId12"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8.png"/><Relationship Id="rId11" Type="http://schemas.openxmlformats.org/officeDocument/2006/relationships/image" Target="../media/image19.svg"/><Relationship Id="rId5" Type="http://schemas.openxmlformats.org/officeDocument/2006/relationships/image" Target="../media/image67.png"/><Relationship Id="rId10" Type="http://schemas.openxmlformats.org/officeDocument/2006/relationships/image" Target="../media/image18.png"/><Relationship Id="rId4" Type="http://schemas.openxmlformats.org/officeDocument/2006/relationships/image" Target="../media/image66.png"/><Relationship Id="rId9" Type="http://schemas.openxmlformats.org/officeDocument/2006/relationships/image" Target="../media/image70.png"/></Relationships>
</file>

<file path=ppt/slides/_rels/slide14.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49.sv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74.svg"/><Relationship Id="rId11" Type="http://schemas.openxmlformats.org/officeDocument/2006/relationships/image" Target="../media/image48.png"/><Relationship Id="rId5" Type="http://schemas.openxmlformats.org/officeDocument/2006/relationships/image" Target="../media/image73.png"/><Relationship Id="rId10" Type="http://schemas.openxmlformats.org/officeDocument/2006/relationships/image" Target="../media/image19.svg"/><Relationship Id="rId4" Type="http://schemas.openxmlformats.org/officeDocument/2006/relationships/image" Target="../media/image72.sv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8.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77.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77.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31.png"/><Relationship Id="rId10" Type="http://schemas.openxmlformats.org/officeDocument/2006/relationships/image" Target="../media/image49.svg"/><Relationship Id="rId4" Type="http://schemas.microsoft.com/office/2007/relationships/hdphoto" Target="../media/hdphoto1.wdp"/><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49.sv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81.svg"/><Relationship Id="rId11" Type="http://schemas.openxmlformats.org/officeDocument/2006/relationships/image" Target="../media/image48.png"/><Relationship Id="rId5" Type="http://schemas.openxmlformats.org/officeDocument/2006/relationships/image" Target="../media/image80.png"/><Relationship Id="rId10" Type="http://schemas.openxmlformats.org/officeDocument/2006/relationships/image" Target="../media/image19.svg"/><Relationship Id="rId4" Type="http://schemas.openxmlformats.org/officeDocument/2006/relationships/image" Target="../media/image79.svg"/><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31.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8.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9.sv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19.sv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84.png"/><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85.png"/><Relationship Id="rId10" Type="http://schemas.openxmlformats.org/officeDocument/2006/relationships/image" Target="../media/image39.svg"/><Relationship Id="rId4" Type="http://schemas.microsoft.com/office/2007/relationships/hdphoto" Target="../media/hdphoto2.wdp"/><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86.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88.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47.svg"/><Relationship Id="rId3" Type="http://schemas.openxmlformats.org/officeDocument/2006/relationships/slide" Target="slide50.xml"/><Relationship Id="rId7" Type="http://schemas.openxmlformats.org/officeDocument/2006/relationships/image" Target="../media/image93.svg"/><Relationship Id="rId12"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92.png"/><Relationship Id="rId11" Type="http://schemas.openxmlformats.org/officeDocument/2006/relationships/image" Target="../media/image19.svg"/><Relationship Id="rId5" Type="http://schemas.openxmlformats.org/officeDocument/2006/relationships/image" Target="../media/image91.svg"/><Relationship Id="rId10" Type="http://schemas.openxmlformats.org/officeDocument/2006/relationships/image" Target="../media/image18.png"/><Relationship Id="rId4" Type="http://schemas.openxmlformats.org/officeDocument/2006/relationships/image" Target="../media/image90.png"/><Relationship Id="rId9" Type="http://schemas.openxmlformats.org/officeDocument/2006/relationships/image" Target="../media/image95.svg"/></Relationships>
</file>

<file path=ppt/slides/_rels/slide25.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46.png"/><Relationship Id="rId3" Type="http://schemas.openxmlformats.org/officeDocument/2006/relationships/slide" Target="slide50.xml"/><Relationship Id="rId7" Type="http://schemas.openxmlformats.org/officeDocument/2006/relationships/image" Target="../media/image83.svg"/><Relationship Id="rId12" Type="http://schemas.openxmlformats.org/officeDocument/2006/relationships/image" Target="../media/image19.sv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82.png"/><Relationship Id="rId11" Type="http://schemas.openxmlformats.org/officeDocument/2006/relationships/image" Target="../media/image18.png"/><Relationship Id="rId5" Type="http://schemas.openxmlformats.org/officeDocument/2006/relationships/image" Target="../media/image91.svg"/><Relationship Id="rId10" Type="http://schemas.openxmlformats.org/officeDocument/2006/relationships/image" Target="../media/image97.jpeg"/><Relationship Id="rId4" Type="http://schemas.openxmlformats.org/officeDocument/2006/relationships/image" Target="../media/image90.png"/><Relationship Id="rId9" Type="http://schemas.microsoft.com/office/2007/relationships/hdphoto" Target="../media/hdphoto4.wdp"/><Relationship Id="rId14" Type="http://schemas.openxmlformats.org/officeDocument/2006/relationships/image" Target="../media/image47.svg"/></Relationships>
</file>

<file path=ppt/slides/_rels/slide2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82.png"/><Relationship Id="rId7"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47.svg"/><Relationship Id="rId4" Type="http://schemas.openxmlformats.org/officeDocument/2006/relationships/image" Target="../media/image83.svg"/><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9.svg"/><Relationship Id="rId3" Type="http://schemas.openxmlformats.org/officeDocument/2006/relationships/slide" Target="slide50.xml"/><Relationship Id="rId7" Type="http://schemas.openxmlformats.org/officeDocument/2006/relationships/image" Target="../media/image83.svg"/><Relationship Id="rId12"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82.png"/><Relationship Id="rId11" Type="http://schemas.openxmlformats.org/officeDocument/2006/relationships/image" Target="../media/image101.svg"/><Relationship Id="rId5" Type="http://schemas.openxmlformats.org/officeDocument/2006/relationships/image" Target="../media/image91.svg"/><Relationship Id="rId15" Type="http://schemas.openxmlformats.org/officeDocument/2006/relationships/image" Target="../media/image47.svg"/><Relationship Id="rId10" Type="http://schemas.openxmlformats.org/officeDocument/2006/relationships/image" Target="../media/image100.png"/><Relationship Id="rId4" Type="http://schemas.openxmlformats.org/officeDocument/2006/relationships/image" Target="../media/image90.png"/><Relationship Id="rId9" Type="http://schemas.openxmlformats.org/officeDocument/2006/relationships/image" Target="../media/image95.svg"/><Relationship Id="rId1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19.svg"/></Relationships>
</file>

<file path=ppt/slides/_rels/slide2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18.png"/><Relationship Id="rId3" Type="http://schemas.openxmlformats.org/officeDocument/2006/relationships/image" Target="../media/image37.svg"/><Relationship Id="rId21" Type="http://schemas.openxmlformats.org/officeDocument/2006/relationships/image" Target="../media/image43.svg"/><Relationship Id="rId7" Type="http://schemas.openxmlformats.org/officeDocument/2006/relationships/image" Target="../media/image105.svg"/><Relationship Id="rId12" Type="http://schemas.openxmlformats.org/officeDocument/2006/relationships/image" Target="../media/image110.png"/><Relationship Id="rId17" Type="http://schemas.openxmlformats.org/officeDocument/2006/relationships/image" Target="../media/image88.png"/><Relationship Id="rId2" Type="http://schemas.openxmlformats.org/officeDocument/2006/relationships/image" Target="../media/image36.png"/><Relationship Id="rId16" Type="http://schemas.openxmlformats.org/officeDocument/2006/relationships/image" Target="../media/image114.svg"/><Relationship Id="rId20"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104.png"/><Relationship Id="rId11" Type="http://schemas.openxmlformats.org/officeDocument/2006/relationships/image" Target="../media/image109.svg"/><Relationship Id="rId5" Type="http://schemas.openxmlformats.org/officeDocument/2006/relationships/image" Target="../media/image103.svg"/><Relationship Id="rId15" Type="http://schemas.openxmlformats.org/officeDocument/2006/relationships/image" Target="../media/image113.png"/><Relationship Id="rId10" Type="http://schemas.openxmlformats.org/officeDocument/2006/relationships/image" Target="../media/image108.png"/><Relationship Id="rId19" Type="http://schemas.openxmlformats.org/officeDocument/2006/relationships/image" Target="../media/image19.svg"/><Relationship Id="rId4" Type="http://schemas.openxmlformats.org/officeDocument/2006/relationships/image" Target="../media/image102.png"/><Relationship Id="rId9" Type="http://schemas.openxmlformats.org/officeDocument/2006/relationships/image" Target="../media/image107.svg"/><Relationship Id="rId14" Type="http://schemas.openxmlformats.org/officeDocument/2006/relationships/image" Target="../media/image112.sv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9.svg"/><Relationship Id="rId3" Type="http://schemas.openxmlformats.org/officeDocument/2006/relationships/image" Target="../media/image37.svg"/><Relationship Id="rId7" Type="http://schemas.openxmlformats.org/officeDocument/2006/relationships/image" Target="../media/image105.svg"/><Relationship Id="rId12"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104.png"/><Relationship Id="rId11" Type="http://schemas.openxmlformats.org/officeDocument/2006/relationships/image" Target="../media/image109.svg"/><Relationship Id="rId5" Type="http://schemas.openxmlformats.org/officeDocument/2006/relationships/image" Target="../media/image103.svg"/><Relationship Id="rId15" Type="http://schemas.openxmlformats.org/officeDocument/2006/relationships/image" Target="../media/image43.sv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svg"/><Relationship Id="rId14" Type="http://schemas.openxmlformats.org/officeDocument/2006/relationships/image" Target="../media/image42.png"/></Relationships>
</file>

<file path=ppt/slides/_rels/slide31.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18.png"/><Relationship Id="rId3" Type="http://schemas.openxmlformats.org/officeDocument/2006/relationships/image" Target="../media/image36.png"/><Relationship Id="rId7" Type="http://schemas.openxmlformats.org/officeDocument/2006/relationships/image" Target="../media/image104.png"/><Relationship Id="rId12" Type="http://schemas.openxmlformats.org/officeDocument/2006/relationships/image" Target="../media/image109.svg"/><Relationship Id="rId2" Type="http://schemas.openxmlformats.org/officeDocument/2006/relationships/image" Target="../media/image88.png"/><Relationship Id="rId16" Type="http://schemas.openxmlformats.org/officeDocument/2006/relationships/image" Target="../media/image43.svg"/><Relationship Id="rId1" Type="http://schemas.openxmlformats.org/officeDocument/2006/relationships/slideLayout" Target="../slideLayouts/slideLayout3.xml"/><Relationship Id="rId6" Type="http://schemas.openxmlformats.org/officeDocument/2006/relationships/image" Target="../media/image103.sv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42.png"/><Relationship Id="rId10" Type="http://schemas.openxmlformats.org/officeDocument/2006/relationships/image" Target="../media/image107.svg"/><Relationship Id="rId4" Type="http://schemas.openxmlformats.org/officeDocument/2006/relationships/image" Target="../media/image37.svg"/><Relationship Id="rId9" Type="http://schemas.openxmlformats.org/officeDocument/2006/relationships/image" Target="../media/image106.png"/><Relationship Id="rId14" Type="http://schemas.openxmlformats.org/officeDocument/2006/relationships/image" Target="../media/image19.svg"/></Relationships>
</file>

<file path=ppt/slides/_rels/slide32.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18.png"/><Relationship Id="rId3" Type="http://schemas.openxmlformats.org/officeDocument/2006/relationships/image" Target="../media/image36.png"/><Relationship Id="rId7" Type="http://schemas.openxmlformats.org/officeDocument/2006/relationships/image" Target="../media/image104.png"/><Relationship Id="rId12" Type="http://schemas.openxmlformats.org/officeDocument/2006/relationships/image" Target="../media/image109.svg"/><Relationship Id="rId2" Type="http://schemas.openxmlformats.org/officeDocument/2006/relationships/image" Target="../media/image115.png"/><Relationship Id="rId16" Type="http://schemas.openxmlformats.org/officeDocument/2006/relationships/image" Target="../media/image43.svg"/><Relationship Id="rId1" Type="http://schemas.openxmlformats.org/officeDocument/2006/relationships/slideLayout" Target="../slideLayouts/slideLayout3.xml"/><Relationship Id="rId6" Type="http://schemas.openxmlformats.org/officeDocument/2006/relationships/image" Target="../media/image103.sv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42.png"/><Relationship Id="rId10" Type="http://schemas.openxmlformats.org/officeDocument/2006/relationships/image" Target="../media/image107.svg"/><Relationship Id="rId4" Type="http://schemas.openxmlformats.org/officeDocument/2006/relationships/image" Target="../media/image37.svg"/><Relationship Id="rId9" Type="http://schemas.openxmlformats.org/officeDocument/2006/relationships/image" Target="../media/image106.png"/><Relationship Id="rId14" Type="http://schemas.openxmlformats.org/officeDocument/2006/relationships/image" Target="../media/image19.svg"/></Relationships>
</file>

<file path=ppt/slides/_rels/slide33.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18.png"/><Relationship Id="rId3" Type="http://schemas.openxmlformats.org/officeDocument/2006/relationships/image" Target="../media/image36.png"/><Relationship Id="rId7" Type="http://schemas.openxmlformats.org/officeDocument/2006/relationships/image" Target="../media/image104.png"/><Relationship Id="rId12" Type="http://schemas.openxmlformats.org/officeDocument/2006/relationships/image" Target="../media/image109.svg"/><Relationship Id="rId2" Type="http://schemas.openxmlformats.org/officeDocument/2006/relationships/image" Target="../media/image88.png"/><Relationship Id="rId16" Type="http://schemas.openxmlformats.org/officeDocument/2006/relationships/image" Target="../media/image43.svg"/><Relationship Id="rId1" Type="http://schemas.openxmlformats.org/officeDocument/2006/relationships/slideLayout" Target="../slideLayouts/slideLayout3.xml"/><Relationship Id="rId6" Type="http://schemas.openxmlformats.org/officeDocument/2006/relationships/image" Target="../media/image103.sv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42.png"/><Relationship Id="rId10" Type="http://schemas.openxmlformats.org/officeDocument/2006/relationships/image" Target="../media/image107.svg"/><Relationship Id="rId4" Type="http://schemas.openxmlformats.org/officeDocument/2006/relationships/image" Target="../media/image37.svg"/><Relationship Id="rId9" Type="http://schemas.openxmlformats.org/officeDocument/2006/relationships/image" Target="../media/image106.png"/><Relationship Id="rId14" Type="http://schemas.openxmlformats.org/officeDocument/2006/relationships/image" Target="../media/image19.svg"/></Relationships>
</file>

<file path=ppt/slides/_rels/slide34.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18.png"/><Relationship Id="rId3" Type="http://schemas.openxmlformats.org/officeDocument/2006/relationships/image" Target="../media/image36.png"/><Relationship Id="rId7" Type="http://schemas.openxmlformats.org/officeDocument/2006/relationships/image" Target="../media/image104.png"/><Relationship Id="rId12" Type="http://schemas.openxmlformats.org/officeDocument/2006/relationships/image" Target="../media/image109.svg"/><Relationship Id="rId2" Type="http://schemas.openxmlformats.org/officeDocument/2006/relationships/image" Target="../media/image31.png"/><Relationship Id="rId16" Type="http://schemas.openxmlformats.org/officeDocument/2006/relationships/image" Target="../media/image43.svg"/><Relationship Id="rId1" Type="http://schemas.openxmlformats.org/officeDocument/2006/relationships/slideLayout" Target="../slideLayouts/slideLayout3.xml"/><Relationship Id="rId6" Type="http://schemas.openxmlformats.org/officeDocument/2006/relationships/image" Target="../media/image103.sv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42.png"/><Relationship Id="rId10" Type="http://schemas.openxmlformats.org/officeDocument/2006/relationships/image" Target="../media/image107.svg"/><Relationship Id="rId4" Type="http://schemas.openxmlformats.org/officeDocument/2006/relationships/image" Target="../media/image37.svg"/><Relationship Id="rId9" Type="http://schemas.openxmlformats.org/officeDocument/2006/relationships/image" Target="../media/image106.png"/><Relationship Id="rId14" Type="http://schemas.openxmlformats.org/officeDocument/2006/relationships/image" Target="../media/image19.svg"/></Relationships>
</file>

<file path=ppt/slides/_rels/slide35.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18.png"/><Relationship Id="rId3" Type="http://schemas.openxmlformats.org/officeDocument/2006/relationships/image" Target="../media/image36.png"/><Relationship Id="rId7" Type="http://schemas.openxmlformats.org/officeDocument/2006/relationships/image" Target="../media/image104.png"/><Relationship Id="rId12" Type="http://schemas.openxmlformats.org/officeDocument/2006/relationships/image" Target="../media/image109.svg"/><Relationship Id="rId2" Type="http://schemas.openxmlformats.org/officeDocument/2006/relationships/image" Target="../media/image116.png"/><Relationship Id="rId16" Type="http://schemas.openxmlformats.org/officeDocument/2006/relationships/image" Target="../media/image43.svg"/><Relationship Id="rId1" Type="http://schemas.openxmlformats.org/officeDocument/2006/relationships/slideLayout" Target="../slideLayouts/slideLayout3.xml"/><Relationship Id="rId6" Type="http://schemas.openxmlformats.org/officeDocument/2006/relationships/image" Target="../media/image103.sv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42.png"/><Relationship Id="rId10" Type="http://schemas.openxmlformats.org/officeDocument/2006/relationships/image" Target="../media/image107.svg"/><Relationship Id="rId4" Type="http://schemas.openxmlformats.org/officeDocument/2006/relationships/image" Target="../media/image37.svg"/><Relationship Id="rId9" Type="http://schemas.openxmlformats.org/officeDocument/2006/relationships/image" Target="../media/image106.png"/><Relationship Id="rId14" Type="http://schemas.openxmlformats.org/officeDocument/2006/relationships/image" Target="../media/image19.svg"/></Relationships>
</file>

<file path=ppt/slides/_rels/slide36.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5.png"/><Relationship Id="rId4" Type="http://schemas.openxmlformats.org/officeDocument/2006/relationships/image" Target="../media/image19.svg"/><Relationship Id="rId9" Type="http://schemas.openxmlformats.org/officeDocument/2006/relationships/image" Target="../media/image23.png"/></Relationships>
</file>

<file path=ppt/slides/_rels/slide37.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8.png"/><Relationship Id="rId3" Type="http://schemas.openxmlformats.org/officeDocument/2006/relationships/image" Target="../media/image117.png"/><Relationship Id="rId7" Type="http://schemas.openxmlformats.org/officeDocument/2006/relationships/image" Target="../media/image55.svg"/><Relationship Id="rId12" Type="http://schemas.openxmlformats.org/officeDocument/2006/relationships/image" Target="../media/image123.svg"/><Relationship Id="rId2" Type="http://schemas.openxmlformats.org/officeDocument/2006/relationships/notesSlide" Target="../notesSlides/notesSlide29.xml"/><Relationship Id="rId16" Type="http://schemas.openxmlformats.org/officeDocument/2006/relationships/image" Target="../media/image45.svg"/><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122.png"/><Relationship Id="rId5" Type="http://schemas.openxmlformats.org/officeDocument/2006/relationships/image" Target="../media/image119.png"/><Relationship Id="rId15" Type="http://schemas.openxmlformats.org/officeDocument/2006/relationships/image" Target="../media/image44.png"/><Relationship Id="rId10" Type="http://schemas.openxmlformats.org/officeDocument/2006/relationships/image" Target="../media/image17.png"/><Relationship Id="rId4" Type="http://schemas.openxmlformats.org/officeDocument/2006/relationships/image" Target="../media/image118.svg"/><Relationship Id="rId9" Type="http://schemas.openxmlformats.org/officeDocument/2006/relationships/image" Target="../media/image121.svg"/><Relationship Id="rId14" Type="http://schemas.openxmlformats.org/officeDocument/2006/relationships/image" Target="../media/image19.sv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7.svg"/></Relationships>
</file>

<file path=ppt/slides/_rels/slide39.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27.png"/><Relationship Id="rId3" Type="http://schemas.openxmlformats.org/officeDocument/2006/relationships/image" Target="../media/image124.jpeg"/><Relationship Id="rId7" Type="http://schemas.openxmlformats.org/officeDocument/2006/relationships/image" Target="../media/image10.jpeg"/><Relationship Id="rId12" Type="http://schemas.openxmlformats.org/officeDocument/2006/relationships/image" Target="../media/image126.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9.jpeg"/><Relationship Id="rId11" Type="http://schemas.openxmlformats.org/officeDocument/2006/relationships/image" Target="../media/image125.png"/><Relationship Id="rId5" Type="http://schemas.openxmlformats.org/officeDocument/2006/relationships/image" Target="../media/image7.svg"/><Relationship Id="rId15" Type="http://schemas.openxmlformats.org/officeDocument/2006/relationships/image" Target="../media/image129.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8.jpeg"/><Relationship Id="rId14" Type="http://schemas.openxmlformats.org/officeDocument/2006/relationships/image" Target="../media/image12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Layout" Target="../slideLayouts/slideLayout3.xml"/><Relationship Id="rId1" Type="http://schemas.openxmlformats.org/officeDocument/2006/relationships/video" Target="https://www.youtube.com/embed/kpgj6Im40l4?feature=oembed" TargetMode="External"/><Relationship Id="rId6" Type="http://schemas.openxmlformats.org/officeDocument/2006/relationships/image" Target="../media/image130.jpeg"/><Relationship Id="rId5" Type="http://schemas.openxmlformats.org/officeDocument/2006/relationships/image" Target="../media/image91.svg"/><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 Target="slide8.xml"/><Relationship Id="rId1" Type="http://schemas.openxmlformats.org/officeDocument/2006/relationships/slideLayout" Target="../slideLayouts/slideLayout3.xml"/><Relationship Id="rId5" Type="http://schemas.openxmlformats.org/officeDocument/2006/relationships/slide" Target="slide44.xml"/><Relationship Id="rId4" Type="http://schemas.openxmlformats.org/officeDocument/2006/relationships/image" Target="../media/image91.svg"/></Relationships>
</file>

<file path=ppt/slides/_rels/slide44.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90.png"/><Relationship Id="rId7" Type="http://schemas.openxmlformats.org/officeDocument/2006/relationships/image" Target="../media/image131.png"/><Relationship Id="rId2" Type="http://schemas.openxmlformats.org/officeDocument/2006/relationships/slide" Target="slide43.xml"/><Relationship Id="rId1" Type="http://schemas.openxmlformats.org/officeDocument/2006/relationships/slideLayout" Target="../slideLayouts/slideLayout3.xml"/><Relationship Id="rId6" Type="http://schemas.openxmlformats.org/officeDocument/2006/relationships/slide" Target="slide8.xml"/><Relationship Id="rId5" Type="http://schemas.openxmlformats.org/officeDocument/2006/relationships/slide" Target="slide45.xml"/><Relationship Id="rId4" Type="http://schemas.openxmlformats.org/officeDocument/2006/relationships/image" Target="../media/image91.svg"/></Relationships>
</file>

<file path=ppt/slides/_rels/slide45.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90.png"/><Relationship Id="rId7" Type="http://schemas.openxmlformats.org/officeDocument/2006/relationships/image" Target="../media/image131.png"/><Relationship Id="rId2" Type="http://schemas.openxmlformats.org/officeDocument/2006/relationships/slide" Target="slide44.xml"/><Relationship Id="rId1" Type="http://schemas.openxmlformats.org/officeDocument/2006/relationships/slideLayout" Target="../slideLayouts/slideLayout3.xml"/><Relationship Id="rId6" Type="http://schemas.openxmlformats.org/officeDocument/2006/relationships/slide" Target="slide8.xml"/><Relationship Id="rId5" Type="http://schemas.openxmlformats.org/officeDocument/2006/relationships/slide" Target="slide46.xml"/><Relationship Id="rId4" Type="http://schemas.openxmlformats.org/officeDocument/2006/relationships/image" Target="../media/image91.svg"/></Relationships>
</file>

<file path=ppt/slides/_rels/slide46.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90.png"/><Relationship Id="rId7" Type="http://schemas.openxmlformats.org/officeDocument/2006/relationships/image" Target="../media/image131.png"/><Relationship Id="rId2" Type="http://schemas.openxmlformats.org/officeDocument/2006/relationships/slide" Target="slide45.xml"/><Relationship Id="rId1" Type="http://schemas.openxmlformats.org/officeDocument/2006/relationships/slideLayout" Target="../slideLayouts/slideLayout3.xml"/><Relationship Id="rId6" Type="http://schemas.openxmlformats.org/officeDocument/2006/relationships/slide" Target="slide8.xml"/><Relationship Id="rId5" Type="http://schemas.openxmlformats.org/officeDocument/2006/relationships/slide" Target="slide47.xml"/><Relationship Id="rId4" Type="http://schemas.openxmlformats.org/officeDocument/2006/relationships/image" Target="../media/image91.svg"/></Relationships>
</file>

<file path=ppt/slides/_rels/slide47.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90.png"/><Relationship Id="rId7" Type="http://schemas.openxmlformats.org/officeDocument/2006/relationships/image" Target="../media/image131.png"/><Relationship Id="rId2" Type="http://schemas.openxmlformats.org/officeDocument/2006/relationships/slide" Target="slide46.xml"/><Relationship Id="rId1" Type="http://schemas.openxmlformats.org/officeDocument/2006/relationships/slideLayout" Target="../slideLayouts/slideLayout3.xml"/><Relationship Id="rId6" Type="http://schemas.openxmlformats.org/officeDocument/2006/relationships/slide" Target="slide8.xml"/><Relationship Id="rId5" Type="http://schemas.openxmlformats.org/officeDocument/2006/relationships/slide" Target="slide48.xml"/><Relationship Id="rId4" Type="http://schemas.openxmlformats.org/officeDocument/2006/relationships/image" Target="../media/image91.svg"/></Relationships>
</file>

<file path=ppt/slides/_rels/slide48.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90.png"/><Relationship Id="rId7" Type="http://schemas.openxmlformats.org/officeDocument/2006/relationships/image" Target="../media/image131.png"/><Relationship Id="rId2" Type="http://schemas.openxmlformats.org/officeDocument/2006/relationships/slide" Target="slide47.xml"/><Relationship Id="rId1" Type="http://schemas.openxmlformats.org/officeDocument/2006/relationships/slideLayout" Target="../slideLayouts/slideLayout3.xml"/><Relationship Id="rId6" Type="http://schemas.openxmlformats.org/officeDocument/2006/relationships/slide" Target="slide8.xml"/><Relationship Id="rId5" Type="http://schemas.openxmlformats.org/officeDocument/2006/relationships/slide" Target="slide49.xml"/><Relationship Id="rId4" Type="http://schemas.openxmlformats.org/officeDocument/2006/relationships/image" Target="../media/image91.sv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32.svg"/><Relationship Id="rId2" Type="http://schemas.openxmlformats.org/officeDocument/2006/relationships/slide" Target="slide48.xml"/><Relationship Id="rId1" Type="http://schemas.openxmlformats.org/officeDocument/2006/relationships/slideLayout" Target="../slideLayouts/slideLayout3.xml"/><Relationship Id="rId6" Type="http://schemas.openxmlformats.org/officeDocument/2006/relationships/image" Target="../media/image131.png"/><Relationship Id="rId5" Type="http://schemas.openxmlformats.org/officeDocument/2006/relationships/slide" Target="slide8.xml"/><Relationship Id="rId4" Type="http://schemas.openxmlformats.org/officeDocument/2006/relationships/image" Target="../media/image91.sv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2.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23.png"/><Relationship Id="rId10" Type="http://schemas.openxmlformats.org/officeDocument/2006/relationships/image" Target="../media/image21.svg"/><Relationship Id="rId4" Type="http://schemas.openxmlformats.org/officeDocument/2006/relationships/slide" Target="slide42.xml"/><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 Target="slide25.xml"/><Relationship Id="rId1" Type="http://schemas.openxmlformats.org/officeDocument/2006/relationships/slideLayout" Target="../slideLayouts/slideLayout3.xml"/><Relationship Id="rId4" Type="http://schemas.openxmlformats.org/officeDocument/2006/relationships/image" Target="../media/image91.svg"/></Relationships>
</file>

<file path=ppt/slides/_rels/slide5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3.svg"/><Relationship Id="rId18" Type="http://schemas.openxmlformats.org/officeDocument/2006/relationships/image" Target="../media/image48.png"/><Relationship Id="rId3" Type="http://schemas.openxmlformats.org/officeDocument/2006/relationships/image" Target="../media/image19.svg"/><Relationship Id="rId7" Type="http://schemas.openxmlformats.org/officeDocument/2006/relationships/image" Target="../media/image7.sv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image" Target="../media/image18.png"/><Relationship Id="rId16"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41.svg"/><Relationship Id="rId5" Type="http://schemas.openxmlformats.org/officeDocument/2006/relationships/image" Target="../media/image39.svg"/><Relationship Id="rId15" Type="http://schemas.openxmlformats.org/officeDocument/2006/relationships/image" Target="../media/image45.svg"/><Relationship Id="rId10" Type="http://schemas.openxmlformats.org/officeDocument/2006/relationships/image" Target="../media/image40.png"/><Relationship Id="rId19" Type="http://schemas.openxmlformats.org/officeDocument/2006/relationships/image" Target="../media/image49.svg"/><Relationship Id="rId4" Type="http://schemas.openxmlformats.org/officeDocument/2006/relationships/image" Target="../media/image38.png"/><Relationship Id="rId9" Type="http://schemas.openxmlformats.org/officeDocument/2006/relationships/image" Target="../media/image21.svg"/><Relationship Id="rId1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21.svg"/><Relationship Id="rId2" Type="http://schemas.openxmlformats.org/officeDocument/2006/relationships/notesSlide" Target="../notesSlides/notesSlide6.xml"/><Relationship Id="rId16"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9.png"/><Relationship Id="rId15" Type="http://schemas.openxmlformats.org/officeDocument/2006/relationships/image" Target="../media/image19.sv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sv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13" Type="http://schemas.openxmlformats.org/officeDocument/2006/relationships/image" Target="../media/image43.sv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slide" Target="slide43.xml"/><Relationship Id="rId21" Type="http://schemas.openxmlformats.org/officeDocument/2006/relationships/image" Target="../media/image51.svg"/><Relationship Id="rId7" Type="http://schemas.openxmlformats.org/officeDocument/2006/relationships/image" Target="../media/image39.svg"/><Relationship Id="rId12" Type="http://schemas.openxmlformats.org/officeDocument/2006/relationships/image" Target="../media/image42.png"/><Relationship Id="rId17" Type="http://schemas.openxmlformats.org/officeDocument/2006/relationships/image" Target="../media/image47.svg"/><Relationship Id="rId25" Type="http://schemas.openxmlformats.org/officeDocument/2006/relationships/image" Target="../media/image55.svg"/><Relationship Id="rId33" Type="http://schemas.openxmlformats.org/officeDocument/2006/relationships/image" Target="../media/image63.svg"/><Relationship Id="rId2" Type="http://schemas.openxmlformats.org/officeDocument/2006/relationships/notesSlide" Target="../notesSlides/notesSlide7.xml"/><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svg"/><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41.svg"/><Relationship Id="rId24" Type="http://schemas.openxmlformats.org/officeDocument/2006/relationships/image" Target="../media/image54.png"/><Relationship Id="rId32" Type="http://schemas.openxmlformats.org/officeDocument/2006/relationships/image" Target="../media/image62.png"/><Relationship Id="rId5" Type="http://schemas.openxmlformats.org/officeDocument/2006/relationships/image" Target="../media/image19.svg"/><Relationship Id="rId15" Type="http://schemas.openxmlformats.org/officeDocument/2006/relationships/image" Target="../media/image45.svg"/><Relationship Id="rId23" Type="http://schemas.openxmlformats.org/officeDocument/2006/relationships/image" Target="../media/image53.svg"/><Relationship Id="rId28" Type="http://schemas.openxmlformats.org/officeDocument/2006/relationships/image" Target="../media/image58.png"/><Relationship Id="rId10" Type="http://schemas.openxmlformats.org/officeDocument/2006/relationships/image" Target="../media/image40.png"/><Relationship Id="rId19" Type="http://schemas.openxmlformats.org/officeDocument/2006/relationships/image" Target="../media/image49.svg"/><Relationship Id="rId31" Type="http://schemas.openxmlformats.org/officeDocument/2006/relationships/image" Target="../media/image61.svg"/><Relationship Id="rId4" Type="http://schemas.openxmlformats.org/officeDocument/2006/relationships/image" Target="../media/image18.png"/><Relationship Id="rId9" Type="http://schemas.openxmlformats.org/officeDocument/2006/relationships/image" Target="../media/image21.sv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svg"/><Relationship Id="rId30" Type="http://schemas.openxmlformats.org/officeDocument/2006/relationships/image" Target="../media/image60.png"/><Relationship Id="rId8"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 Target="slide43.xml"/><Relationship Id="rId7" Type="http://schemas.openxmlformats.org/officeDocument/2006/relationships/image" Target="../media/image41.sv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7BAF6F6A-7736-4923-9ACB-B1E303F7EF9A}"/>
              </a:ext>
            </a:extLst>
          </p:cNvPr>
          <p:cNvSpPr txBox="1">
            <a:spLocks/>
          </p:cNvSpPr>
          <p:nvPr/>
        </p:nvSpPr>
        <p:spPr>
          <a:xfrm>
            <a:off x="11353800" y="6205047"/>
            <a:ext cx="704088" cy="365125"/>
          </a:xfrm>
          <a:prstGeom prst="rect">
            <a:avLst/>
          </a:prstGeom>
        </p:spPr>
        <p:txBody>
          <a:bodyPr/>
          <a:lstStyle>
            <a:defPPr>
              <a:defRPr lang="en-US"/>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1FABC0-072B-4F22-8F9B-95A9D10B0206}" type="slidenum">
              <a:rPr lang="en-US" smtClean="0"/>
              <a:pPr/>
              <a:t>1</a:t>
            </a:fld>
            <a:endParaRPr lang="en-US"/>
          </a:p>
        </p:txBody>
      </p:sp>
      <p:pic>
        <p:nvPicPr>
          <p:cNvPr id="2" name="Picture 1">
            <a:extLst>
              <a:ext uri="{FF2B5EF4-FFF2-40B4-BE49-F238E27FC236}">
                <a16:creationId xmlns:a16="http://schemas.microsoft.com/office/drawing/2014/main" id="{D270CF5B-33AF-4BD4-9B92-CEBED63E5340}"/>
              </a:ext>
            </a:extLst>
          </p:cNvPr>
          <p:cNvPicPr>
            <a:picLocks noChangeAspect="1"/>
          </p:cNvPicPr>
          <p:nvPr/>
        </p:nvPicPr>
        <p:blipFill>
          <a:blip r:embed="rId3"/>
          <a:stretch>
            <a:fillRect/>
          </a:stretch>
        </p:blipFill>
        <p:spPr>
          <a:xfrm rot="19976183">
            <a:off x="-1222245" y="369315"/>
            <a:ext cx="1079470" cy="887402"/>
          </a:xfrm>
          <a:prstGeom prst="rect">
            <a:avLst/>
          </a:prstGeom>
        </p:spPr>
      </p:pic>
      <p:pic>
        <p:nvPicPr>
          <p:cNvPr id="11" name="Picture 10">
            <a:extLst>
              <a:ext uri="{FF2B5EF4-FFF2-40B4-BE49-F238E27FC236}">
                <a16:creationId xmlns:a16="http://schemas.microsoft.com/office/drawing/2014/main" id="{471635C0-5238-4311-8F73-43369E5B7365}"/>
              </a:ext>
            </a:extLst>
          </p:cNvPr>
          <p:cNvPicPr>
            <a:picLocks noChangeAspect="1"/>
          </p:cNvPicPr>
          <p:nvPr/>
        </p:nvPicPr>
        <p:blipFill>
          <a:blip r:embed="rId4"/>
          <a:stretch>
            <a:fillRect/>
          </a:stretch>
        </p:blipFill>
        <p:spPr>
          <a:xfrm>
            <a:off x="4722797" y="1660104"/>
            <a:ext cx="1513832" cy="1245882"/>
          </a:xfrm>
          <a:prstGeom prst="rect">
            <a:avLst/>
          </a:prstGeom>
        </p:spPr>
      </p:pic>
      <p:sp>
        <p:nvSpPr>
          <p:cNvPr id="5" name="Subtitle 4">
            <a:extLst>
              <a:ext uri="{FF2B5EF4-FFF2-40B4-BE49-F238E27FC236}">
                <a16:creationId xmlns:a16="http://schemas.microsoft.com/office/drawing/2014/main" id="{3C8F7FCE-6BD3-4291-8DE4-723DF9CF3677}"/>
              </a:ext>
            </a:extLst>
          </p:cNvPr>
          <p:cNvSpPr>
            <a:spLocks noGrp="1"/>
          </p:cNvSpPr>
          <p:nvPr>
            <p:ph type="subTitle" idx="1"/>
          </p:nvPr>
        </p:nvSpPr>
        <p:spPr>
          <a:xfrm>
            <a:off x="4038599" y="3781911"/>
            <a:ext cx="4114800" cy="1471531"/>
          </a:xfrm>
        </p:spPr>
        <p:txBody>
          <a:bodyPr anchor="ctr">
            <a:normAutofit/>
          </a:bodyPr>
          <a:lstStyle/>
          <a:p>
            <a:pPr algn="ctr"/>
            <a:r>
              <a:rPr lang="en-US" b="1">
                <a:ln>
                  <a:solidFill>
                    <a:schemeClr val="tx1"/>
                  </a:solidFill>
                </a:ln>
                <a:solidFill>
                  <a:schemeClr val="bg1"/>
                </a:solidFill>
              </a:rPr>
              <a:t>Design Review 6</a:t>
            </a:r>
          </a:p>
          <a:p>
            <a:pPr algn="ctr"/>
            <a:r>
              <a:rPr lang="en-US" b="1">
                <a:ln>
                  <a:solidFill>
                    <a:schemeClr val="tx1"/>
                  </a:solidFill>
                </a:ln>
                <a:solidFill>
                  <a:schemeClr val="bg1"/>
                </a:solidFill>
              </a:rPr>
              <a:t>Team 515</a:t>
            </a:r>
          </a:p>
          <a:p>
            <a:pPr algn="ctr"/>
            <a:r>
              <a:rPr lang="en-US" b="1">
                <a:ln>
                  <a:solidFill>
                    <a:schemeClr val="tx1"/>
                  </a:solidFill>
                </a:ln>
                <a:solidFill>
                  <a:schemeClr val="bg1"/>
                </a:solidFill>
              </a:rPr>
              <a:t>March 25, 2021</a:t>
            </a:r>
          </a:p>
        </p:txBody>
      </p:sp>
      <p:sp>
        <p:nvSpPr>
          <p:cNvPr id="6" name="Rectangle: Rounded Corners 5">
            <a:extLst>
              <a:ext uri="{FF2B5EF4-FFF2-40B4-BE49-F238E27FC236}">
                <a16:creationId xmlns:a16="http://schemas.microsoft.com/office/drawing/2014/main" id="{4B597B58-44B3-461F-B162-BB54EB273199}"/>
              </a:ext>
            </a:extLst>
          </p:cNvPr>
          <p:cNvSpPr/>
          <p:nvPr/>
        </p:nvSpPr>
        <p:spPr>
          <a:xfrm>
            <a:off x="677693" y="1147283"/>
            <a:ext cx="10836613" cy="194818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0" lang="en-US" sz="5400" b="1" i="0" u="none" strike="noStrike" kern="1200" cap="none" spc="0" normalizeH="0" baseline="0" noProof="0">
                <a:ln>
                  <a:noFill/>
                </a:ln>
                <a:solidFill>
                  <a:prstClr val="white"/>
                </a:solidFill>
                <a:effectLst/>
                <a:uLnTx/>
                <a:uFillTx/>
                <a:latin typeface="Arial Black" panose="020B0A04020102020204"/>
                <a:ea typeface="+mj-ea"/>
                <a:cs typeface="Arial" panose="020B0604020202020204" pitchFamily="34" charset="0"/>
              </a:rPr>
              <a:t>Reusable Shock Absorber</a:t>
            </a:r>
            <a:br>
              <a:rPr kumimoji="0" lang="en-US" sz="5400" b="1" i="0" u="none" strike="noStrike" kern="1200" cap="none" spc="0" normalizeH="0" baseline="0" noProof="0">
                <a:ln>
                  <a:noFill/>
                </a:ln>
                <a:solidFill>
                  <a:prstClr val="white"/>
                </a:solidFill>
                <a:effectLst/>
                <a:uLnTx/>
                <a:uFillTx/>
                <a:latin typeface="Arial Black" panose="020B0A04020102020204"/>
                <a:ea typeface="+mj-ea"/>
                <a:cs typeface="Arial" panose="020B0604020202020204" pitchFamily="34" charset="0"/>
              </a:rPr>
            </a:br>
            <a:r>
              <a:rPr kumimoji="0" lang="en-US" sz="5400" b="1" i="0" u="none" strike="noStrike" kern="1200" cap="none" spc="0" normalizeH="0" baseline="0" noProof="0">
                <a:ln>
                  <a:noFill/>
                </a:ln>
                <a:solidFill>
                  <a:prstClr val="white"/>
                </a:solidFill>
                <a:effectLst/>
                <a:uLnTx/>
                <a:uFillTx/>
                <a:latin typeface="Arial Black" panose="020B0A04020102020204"/>
                <a:ea typeface="+mj-ea"/>
                <a:cs typeface="Arial" panose="020B0604020202020204" pitchFamily="34" charset="0"/>
              </a:rPr>
              <a:t>for New Lunar Lander </a:t>
            </a:r>
            <a:endParaRPr lang="en-US">
              <a:solidFill>
                <a:schemeClr val="bg1"/>
              </a:solidFill>
              <a:latin typeface="+mj-lt"/>
            </a:endParaRPr>
          </a:p>
        </p:txBody>
      </p:sp>
      <p:grpSp>
        <p:nvGrpSpPr>
          <p:cNvPr id="8" name="Group 7">
            <a:extLst>
              <a:ext uri="{FF2B5EF4-FFF2-40B4-BE49-F238E27FC236}">
                <a16:creationId xmlns:a16="http://schemas.microsoft.com/office/drawing/2014/main" id="{70BA4347-E4A3-4CE1-8064-679E10A5402D}"/>
              </a:ext>
            </a:extLst>
          </p:cNvPr>
          <p:cNvGrpSpPr/>
          <p:nvPr/>
        </p:nvGrpSpPr>
        <p:grpSpPr>
          <a:xfrm>
            <a:off x="0" y="0"/>
            <a:ext cx="914400" cy="914400"/>
            <a:chOff x="8187950" y="1492035"/>
            <a:chExt cx="914400" cy="914400"/>
          </a:xfrm>
        </p:grpSpPr>
        <p:sp>
          <p:nvSpPr>
            <p:cNvPr id="9" name="Oval 8">
              <a:extLst>
                <a:ext uri="{FF2B5EF4-FFF2-40B4-BE49-F238E27FC236}">
                  <a16:creationId xmlns:a16="http://schemas.microsoft.com/office/drawing/2014/main" id="{72B21EBA-0E05-462B-87BD-51C490FBF531}"/>
                </a:ext>
              </a:extLst>
            </p:cNvPr>
            <p:cNvSpPr/>
            <p:nvPr/>
          </p:nvSpPr>
          <p:spPr>
            <a:xfrm>
              <a:off x="8292021"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Graphic 9" descr="New Moon">
              <a:extLst>
                <a:ext uri="{FF2B5EF4-FFF2-40B4-BE49-F238E27FC236}">
                  <a16:creationId xmlns:a16="http://schemas.microsoft.com/office/drawing/2014/main" id="{BC3E07D9-600C-4B08-8FB6-58D6DB794D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87950" y="1492035"/>
              <a:ext cx="914400" cy="914400"/>
            </a:xfrm>
            <a:prstGeom prst="rect">
              <a:avLst/>
            </a:prstGeom>
          </p:spPr>
        </p:pic>
      </p:grpSp>
    </p:spTree>
    <p:extLst>
      <p:ext uri="{BB962C8B-B14F-4D97-AF65-F5344CB8AC3E}">
        <p14:creationId xmlns:p14="http://schemas.microsoft.com/office/powerpoint/2010/main" val="376306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1.04167E-6 1.48148E-6 C -1.04167E-6 -0.01458 0.25208 -0.02662 0.56198 -0.02662 C 0.87214 -0.02662 1.12409 -0.01458 1.12409 1.48148E-6 C 1.12409 0.01504 0.87214 0.02662 0.56198 0.02662 C 0.25208 0.02662 -1.04167E-6 0.01504 -1.04167E-6 1.48148E-6 Z " pathEditMode="relative" rAng="16200000" ptsTypes="AAAAA">
                                      <p:cBhvr>
                                        <p:cTn id="6" dur="59000" fill="hold"/>
                                        <p:tgtEl>
                                          <p:spTgt spid="2"/>
                                        </p:tgtEl>
                                        <p:attrNameLst>
                                          <p:attrName>ppt_x</p:attrName>
                                          <p:attrName>ppt_y</p:attrName>
                                        </p:attrNameLst>
                                      </p:cBhvr>
                                      <p:rCtr x="56198" y="0"/>
                                    </p:animMotion>
                                  </p:childTnLst>
                                </p:cTn>
                              </p:par>
                              <p:par>
                                <p:cTn id="7" presetID="30" presetClass="path" presetSubtype="0" repeatCount="indefinite" fill="remove" nodeType="withEffect">
                                  <p:stCondLst>
                                    <p:cond delay="0"/>
                                  </p:stCondLst>
                                  <p:childTnLst>
                                    <p:animMotion origin="layout" path="M -0.10899 0.00532 C -0.12135 0.03889 -0.15768 0.06991 -0.18581 0.10162 C -0.2138 0.13357 -0.25833 0.15185 -0.27734 0.19607 C -0.29635 0.24051 -0.29388 0.30394 -0.29974 0.36782 C -0.29974 0.36713 -0.29727 0.46551 -0.29805 0.45139 C -0.29883 0.43704 -0.29688 0.35208 -0.3043 0.28171 C -0.31146 0.21157 -0.30899 0.03866 -0.30274 -0.01134 C -0.29662 -0.06157 -0.2681 -0.0544 -0.25612 -0.01921 C -0.24922 -0.00046 -0.22747 -0.02037 -0.20195 -0.02361 C -0.1763 -0.02685 -0.10951 0.02454 -0.10208 -0.03889 C -0.10208 -0.04005 -0.10899 0.00532 -0.10899 0.00556 L -0.10899 0.00532 Z " pathEditMode="relative" rAng="0" ptsTypes="AAAAAAAAAAAA">
                                      <p:cBhvr>
                                        <p:cTn id="8" dur="10000" fill="hold"/>
                                        <p:tgtEl>
                                          <p:spTgt spid="11"/>
                                        </p:tgtEl>
                                        <p:attrNameLst>
                                          <p:attrName>ppt_x</p:attrName>
                                          <p:attrName>ppt_y</p:attrName>
                                        </p:attrNameLst>
                                      </p:cBhvr>
                                      <p:rCtr x="-9648" y="19722"/>
                                    </p:animMotion>
                                  </p:childTnLst>
                                </p:cTn>
                              </p:par>
                              <p:par>
                                <p:cTn id="9" presetID="32" presetClass="emph" presetSubtype="0" repeatCount="indefinite" fill="hold" nodeType="withEffect">
                                  <p:stCondLst>
                                    <p:cond delay="0"/>
                                  </p:stCondLst>
                                  <p:childTnLst>
                                    <p:animRot by="120000">
                                      <p:cBhvr>
                                        <p:cTn id="10" dur="200" fill="hold">
                                          <p:stCondLst>
                                            <p:cond delay="0"/>
                                          </p:stCondLst>
                                        </p:cTn>
                                        <p:tgtEl>
                                          <p:spTgt spid="11"/>
                                        </p:tgtEl>
                                        <p:attrNameLst>
                                          <p:attrName>r</p:attrName>
                                        </p:attrNameLst>
                                      </p:cBhvr>
                                    </p:animRot>
                                    <p:animRot by="-240000">
                                      <p:cBhvr>
                                        <p:cTn id="11" dur="400" fill="hold">
                                          <p:stCondLst>
                                            <p:cond delay="400"/>
                                          </p:stCondLst>
                                        </p:cTn>
                                        <p:tgtEl>
                                          <p:spTgt spid="11"/>
                                        </p:tgtEl>
                                        <p:attrNameLst>
                                          <p:attrName>r</p:attrName>
                                        </p:attrNameLst>
                                      </p:cBhvr>
                                    </p:animRot>
                                    <p:animRot by="240000">
                                      <p:cBhvr>
                                        <p:cTn id="12" dur="400" fill="hold">
                                          <p:stCondLst>
                                            <p:cond delay="800"/>
                                          </p:stCondLst>
                                        </p:cTn>
                                        <p:tgtEl>
                                          <p:spTgt spid="11"/>
                                        </p:tgtEl>
                                        <p:attrNameLst>
                                          <p:attrName>r</p:attrName>
                                        </p:attrNameLst>
                                      </p:cBhvr>
                                    </p:animRot>
                                    <p:animRot by="-240000">
                                      <p:cBhvr>
                                        <p:cTn id="13" dur="400" fill="hold">
                                          <p:stCondLst>
                                            <p:cond delay="1200"/>
                                          </p:stCondLst>
                                        </p:cTn>
                                        <p:tgtEl>
                                          <p:spTgt spid="11"/>
                                        </p:tgtEl>
                                        <p:attrNameLst>
                                          <p:attrName>r</p:attrName>
                                        </p:attrNameLst>
                                      </p:cBhvr>
                                    </p:animRot>
                                    <p:animRot by="120000">
                                      <p:cBhvr>
                                        <p:cTn id="14" dur="400" fill="hold">
                                          <p:stCondLst>
                                            <p:cond delay="1600"/>
                                          </p:stCondLst>
                                        </p:cTn>
                                        <p:tgtEl>
                                          <p:spTgt spid="11"/>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59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A7EF0"/>
        </a:solidFill>
        <a:effectLst/>
      </p:bgPr>
    </p:bg>
    <p:spTree>
      <p:nvGrpSpPr>
        <p:cNvPr id="1" name=""/>
        <p:cNvGrpSpPr/>
        <p:nvPr/>
      </p:nvGrpSpPr>
      <p:grpSpPr>
        <a:xfrm>
          <a:off x="0" y="0"/>
          <a:ext cx="0" cy="0"/>
          <a:chOff x="0" y="0"/>
          <a:chExt cx="0" cy="0"/>
        </a:xfrm>
      </p:grpSpPr>
      <p:grpSp>
        <p:nvGrpSpPr>
          <p:cNvPr id="762" name="Group 761">
            <a:extLst>
              <a:ext uri="{FF2B5EF4-FFF2-40B4-BE49-F238E27FC236}">
                <a16:creationId xmlns:a16="http://schemas.microsoft.com/office/drawing/2014/main" id="{A54CC3D0-ACD5-4F45-A6DE-2026192F2A71}"/>
              </a:ext>
            </a:extLst>
          </p:cNvPr>
          <p:cNvGrpSpPr/>
          <p:nvPr/>
        </p:nvGrpSpPr>
        <p:grpSpPr>
          <a:xfrm>
            <a:off x="196840" y="230702"/>
            <a:ext cx="11798319" cy="5581685"/>
            <a:chOff x="196840" y="230702"/>
            <a:chExt cx="11798319" cy="5581685"/>
          </a:xfrm>
        </p:grpSpPr>
        <p:sp>
          <p:nvSpPr>
            <p:cNvPr id="757" name="Rectangle 756">
              <a:extLst>
                <a:ext uri="{FF2B5EF4-FFF2-40B4-BE49-F238E27FC236}">
                  <a16:creationId xmlns:a16="http://schemas.microsoft.com/office/drawing/2014/main" id="{88561050-43A6-4E70-A7C2-9B4FBCA055A3}"/>
                </a:ext>
              </a:extLst>
            </p:cNvPr>
            <p:cNvSpPr/>
            <p:nvPr/>
          </p:nvSpPr>
          <p:spPr>
            <a:xfrm>
              <a:off x="6148244" y="231461"/>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9" name="Rectangle 758">
              <a:extLst>
                <a:ext uri="{FF2B5EF4-FFF2-40B4-BE49-F238E27FC236}">
                  <a16:creationId xmlns:a16="http://schemas.microsoft.com/office/drawing/2014/main" id="{1B62BF46-D8DE-4020-B35C-C4D41FBF464D}"/>
                </a:ext>
              </a:extLst>
            </p:cNvPr>
            <p:cNvSpPr/>
            <p:nvPr/>
          </p:nvSpPr>
          <p:spPr>
            <a:xfrm>
              <a:off x="5531680" y="231461"/>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1" name="Rectangle 760">
              <a:extLst>
                <a:ext uri="{FF2B5EF4-FFF2-40B4-BE49-F238E27FC236}">
                  <a16:creationId xmlns:a16="http://schemas.microsoft.com/office/drawing/2014/main" id="{8D765F38-21D7-4080-980F-109CD64BCECF}"/>
                </a:ext>
              </a:extLst>
            </p:cNvPr>
            <p:cNvSpPr/>
            <p:nvPr/>
          </p:nvSpPr>
          <p:spPr>
            <a:xfrm>
              <a:off x="4920615" y="231460"/>
              <a:ext cx="609758"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57" name="Group 556">
              <a:extLst>
                <a:ext uri="{FF2B5EF4-FFF2-40B4-BE49-F238E27FC236}">
                  <a16:creationId xmlns:a16="http://schemas.microsoft.com/office/drawing/2014/main" id="{E6DA1BAE-9B1F-4F16-89DB-69A8FB8C8A2E}"/>
                </a:ext>
              </a:extLst>
            </p:cNvPr>
            <p:cNvGrpSpPr/>
            <p:nvPr/>
          </p:nvGrpSpPr>
          <p:grpSpPr>
            <a:xfrm>
              <a:off x="196840" y="230702"/>
              <a:ext cx="11798319" cy="5581685"/>
              <a:chOff x="196840" y="178866"/>
              <a:chExt cx="11798319" cy="5581685"/>
            </a:xfrm>
          </p:grpSpPr>
          <p:sp>
            <p:nvSpPr>
              <p:cNvPr id="558" name="Rectangle 557">
                <a:extLst>
                  <a:ext uri="{FF2B5EF4-FFF2-40B4-BE49-F238E27FC236}">
                    <a16:creationId xmlns:a16="http://schemas.microsoft.com/office/drawing/2014/main" id="{F7B5D412-7BFE-474C-A7F6-6CC42ABB1763}"/>
                  </a:ext>
                </a:extLst>
              </p:cNvPr>
              <p:cNvSpPr/>
              <p:nvPr/>
            </p:nvSpPr>
            <p:spPr>
              <a:xfrm>
                <a:off x="10602057" y="5017603"/>
                <a:ext cx="1391920" cy="37147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Con</a:t>
                </a:r>
              </a:p>
            </p:txBody>
          </p:sp>
          <p:sp>
            <p:nvSpPr>
              <p:cNvPr id="559" name="Rectangle 558">
                <a:extLst>
                  <a:ext uri="{FF2B5EF4-FFF2-40B4-BE49-F238E27FC236}">
                    <a16:creationId xmlns:a16="http://schemas.microsoft.com/office/drawing/2014/main" id="{8D0749DE-D7E3-45A4-B966-C89ABF93B9F8}"/>
                  </a:ext>
                </a:extLst>
              </p:cNvPr>
              <p:cNvSpPr/>
              <p:nvPr/>
            </p:nvSpPr>
            <p:spPr>
              <a:xfrm>
                <a:off x="10602057" y="5389077"/>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 Porter</a:t>
                </a:r>
              </a:p>
            </p:txBody>
          </p:sp>
          <p:sp>
            <p:nvSpPr>
              <p:cNvPr id="560" name="Rectangle 559">
                <a:extLst>
                  <a:ext uri="{FF2B5EF4-FFF2-40B4-BE49-F238E27FC236}">
                    <a16:creationId xmlns:a16="http://schemas.microsoft.com/office/drawing/2014/main" id="{1E67B776-8754-4858-B0F4-B9CB0C174A81}"/>
                  </a:ext>
                </a:extLst>
              </p:cNvPr>
              <p:cNvSpPr/>
              <p:nvPr/>
            </p:nvSpPr>
            <p:spPr>
              <a:xfrm>
                <a:off x="11700587" y="4020827"/>
                <a:ext cx="294507"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1" name="Rectangle 560">
                <a:extLst>
                  <a:ext uri="{FF2B5EF4-FFF2-40B4-BE49-F238E27FC236}">
                    <a16:creationId xmlns:a16="http://schemas.microsoft.com/office/drawing/2014/main" id="{8E93EB38-3B25-4D60-B1B8-A99E8509D4D5}"/>
                  </a:ext>
                </a:extLst>
              </p:cNvPr>
              <p:cNvSpPr/>
              <p:nvPr/>
            </p:nvSpPr>
            <p:spPr>
              <a:xfrm>
                <a:off x="11084547" y="4020826"/>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2" name="Rectangle 561">
                <a:extLst>
                  <a:ext uri="{FF2B5EF4-FFF2-40B4-BE49-F238E27FC236}">
                    <a16:creationId xmlns:a16="http://schemas.microsoft.com/office/drawing/2014/main" id="{2047EEE8-80C3-48B2-B5F9-69B93F8065C4}"/>
                  </a:ext>
                </a:extLst>
              </p:cNvPr>
              <p:cNvSpPr/>
              <p:nvPr/>
            </p:nvSpPr>
            <p:spPr>
              <a:xfrm>
                <a:off x="10467642" y="4020827"/>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3" name="Rectangle 562">
                <a:extLst>
                  <a:ext uri="{FF2B5EF4-FFF2-40B4-BE49-F238E27FC236}">
                    <a16:creationId xmlns:a16="http://schemas.microsoft.com/office/drawing/2014/main" id="{1D685B5A-C01F-461A-91E8-DC5066A7143C}"/>
                  </a:ext>
                </a:extLst>
              </p:cNvPr>
              <p:cNvSpPr/>
              <p:nvPr/>
            </p:nvSpPr>
            <p:spPr>
              <a:xfrm>
                <a:off x="9851078" y="4020827"/>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4" name="Rectangle 563">
                <a:extLst>
                  <a:ext uri="{FF2B5EF4-FFF2-40B4-BE49-F238E27FC236}">
                    <a16:creationId xmlns:a16="http://schemas.microsoft.com/office/drawing/2014/main" id="{A44578F5-2B4F-4744-80D4-746073ADEBAC}"/>
                  </a:ext>
                </a:extLst>
              </p:cNvPr>
              <p:cNvSpPr/>
              <p:nvPr/>
            </p:nvSpPr>
            <p:spPr>
              <a:xfrm>
                <a:off x="9234437" y="4020826"/>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5" name="Rectangle 564">
                <a:extLst>
                  <a:ext uri="{FF2B5EF4-FFF2-40B4-BE49-F238E27FC236}">
                    <a16:creationId xmlns:a16="http://schemas.microsoft.com/office/drawing/2014/main" id="{BD68F980-145A-464E-82DA-A8CB8BC46D11}"/>
                  </a:ext>
                </a:extLst>
              </p:cNvPr>
              <p:cNvSpPr/>
              <p:nvPr/>
            </p:nvSpPr>
            <p:spPr>
              <a:xfrm>
                <a:off x="8618397" y="402082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6" name="Rectangle 565">
                <a:extLst>
                  <a:ext uri="{FF2B5EF4-FFF2-40B4-BE49-F238E27FC236}">
                    <a16:creationId xmlns:a16="http://schemas.microsoft.com/office/drawing/2014/main" id="{CF3F88D3-4724-4ADA-BB70-997D83156FD8}"/>
                  </a:ext>
                </a:extLst>
              </p:cNvPr>
              <p:cNvSpPr/>
              <p:nvPr/>
            </p:nvSpPr>
            <p:spPr>
              <a:xfrm>
                <a:off x="8001492"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7" name="Rectangle 566">
                <a:extLst>
                  <a:ext uri="{FF2B5EF4-FFF2-40B4-BE49-F238E27FC236}">
                    <a16:creationId xmlns:a16="http://schemas.microsoft.com/office/drawing/2014/main" id="{0EE61A73-2B24-4530-9F96-75F687021257}"/>
                  </a:ext>
                </a:extLst>
              </p:cNvPr>
              <p:cNvSpPr/>
              <p:nvPr/>
            </p:nvSpPr>
            <p:spPr>
              <a:xfrm>
                <a:off x="7384928"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8" name="Rectangle 567">
                <a:extLst>
                  <a:ext uri="{FF2B5EF4-FFF2-40B4-BE49-F238E27FC236}">
                    <a16:creationId xmlns:a16="http://schemas.microsoft.com/office/drawing/2014/main" id="{2544F5DE-F0B6-46F6-AC89-8E39EECEAEF4}"/>
                  </a:ext>
                </a:extLst>
              </p:cNvPr>
              <p:cNvSpPr/>
              <p:nvPr/>
            </p:nvSpPr>
            <p:spPr>
              <a:xfrm>
                <a:off x="8618527" y="463720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9" name="Rectangle 568">
                <a:extLst>
                  <a:ext uri="{FF2B5EF4-FFF2-40B4-BE49-F238E27FC236}">
                    <a16:creationId xmlns:a16="http://schemas.microsoft.com/office/drawing/2014/main" id="{B384D577-A8AB-4254-8533-A9D708866F33}"/>
                  </a:ext>
                </a:extLst>
              </p:cNvPr>
              <p:cNvSpPr/>
              <p:nvPr/>
            </p:nvSpPr>
            <p:spPr>
              <a:xfrm>
                <a:off x="8001622" y="4637203"/>
                <a:ext cx="62130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0" name="Rectangle 569">
                <a:extLst>
                  <a:ext uri="{FF2B5EF4-FFF2-40B4-BE49-F238E27FC236}">
                    <a16:creationId xmlns:a16="http://schemas.microsoft.com/office/drawing/2014/main" id="{64E8162B-B9B3-43F5-9CD8-3D3F77D1BAB8}"/>
                  </a:ext>
                </a:extLst>
              </p:cNvPr>
              <p:cNvSpPr/>
              <p:nvPr/>
            </p:nvSpPr>
            <p:spPr>
              <a:xfrm>
                <a:off x="7383746" y="4637203"/>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1" name="Rectangle 570">
                <a:extLst>
                  <a:ext uri="{FF2B5EF4-FFF2-40B4-BE49-F238E27FC236}">
                    <a16:creationId xmlns:a16="http://schemas.microsoft.com/office/drawing/2014/main" id="{4C091CEC-8399-4086-BF4B-B6D7631FE478}"/>
                  </a:ext>
                </a:extLst>
              </p:cNvPr>
              <p:cNvSpPr/>
              <p:nvPr/>
            </p:nvSpPr>
            <p:spPr>
              <a:xfrm>
                <a:off x="11700522" y="2788066"/>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2" name="Rectangle 571">
                <a:extLst>
                  <a:ext uri="{FF2B5EF4-FFF2-40B4-BE49-F238E27FC236}">
                    <a16:creationId xmlns:a16="http://schemas.microsoft.com/office/drawing/2014/main" id="{3A88AE29-A2D2-4DA7-A04A-F04C9256FD1C}"/>
                  </a:ext>
                </a:extLst>
              </p:cNvPr>
              <p:cNvSpPr/>
              <p:nvPr/>
            </p:nvSpPr>
            <p:spPr>
              <a:xfrm>
                <a:off x="1108448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3" name="Rectangle 572">
                <a:extLst>
                  <a:ext uri="{FF2B5EF4-FFF2-40B4-BE49-F238E27FC236}">
                    <a16:creationId xmlns:a16="http://schemas.microsoft.com/office/drawing/2014/main" id="{27504598-5B14-41D8-B8A2-3526A4F8017A}"/>
                  </a:ext>
                </a:extLst>
              </p:cNvPr>
              <p:cNvSpPr/>
              <p:nvPr/>
            </p:nvSpPr>
            <p:spPr>
              <a:xfrm>
                <a:off x="10467577" y="278806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4" name="Rectangle 573">
                <a:extLst>
                  <a:ext uri="{FF2B5EF4-FFF2-40B4-BE49-F238E27FC236}">
                    <a16:creationId xmlns:a16="http://schemas.microsoft.com/office/drawing/2014/main" id="{32F0CE73-990F-4928-99BB-4D413946F7F5}"/>
                  </a:ext>
                </a:extLst>
              </p:cNvPr>
              <p:cNvSpPr/>
              <p:nvPr/>
            </p:nvSpPr>
            <p:spPr>
              <a:xfrm>
                <a:off x="9851013" y="278806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5" name="Rectangle 574">
                <a:extLst>
                  <a:ext uri="{FF2B5EF4-FFF2-40B4-BE49-F238E27FC236}">
                    <a16:creationId xmlns:a16="http://schemas.microsoft.com/office/drawing/2014/main" id="{2E12D8AE-3E6A-44CD-8E2B-59B093B5110E}"/>
                  </a:ext>
                </a:extLst>
              </p:cNvPr>
              <p:cNvSpPr/>
              <p:nvPr/>
            </p:nvSpPr>
            <p:spPr>
              <a:xfrm>
                <a:off x="923437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6" name="Rectangle 575">
                <a:extLst>
                  <a:ext uri="{FF2B5EF4-FFF2-40B4-BE49-F238E27FC236}">
                    <a16:creationId xmlns:a16="http://schemas.microsoft.com/office/drawing/2014/main" id="{CDC0D6F6-AFBB-41EC-A4C7-55D28A9F6C84}"/>
                  </a:ext>
                </a:extLst>
              </p:cNvPr>
              <p:cNvSpPr/>
              <p:nvPr/>
            </p:nvSpPr>
            <p:spPr>
              <a:xfrm>
                <a:off x="8618332" y="278806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7" name="Rectangle 576">
                <a:extLst>
                  <a:ext uri="{FF2B5EF4-FFF2-40B4-BE49-F238E27FC236}">
                    <a16:creationId xmlns:a16="http://schemas.microsoft.com/office/drawing/2014/main" id="{4E11A086-872A-455B-94F3-138344D1BE23}"/>
                  </a:ext>
                </a:extLst>
              </p:cNvPr>
              <p:cNvSpPr/>
              <p:nvPr/>
            </p:nvSpPr>
            <p:spPr>
              <a:xfrm>
                <a:off x="8001427"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8" name="Rectangle 577">
                <a:extLst>
                  <a:ext uri="{FF2B5EF4-FFF2-40B4-BE49-F238E27FC236}">
                    <a16:creationId xmlns:a16="http://schemas.microsoft.com/office/drawing/2014/main" id="{93312C05-3CBE-4992-BFF4-01CA4F116672}"/>
                  </a:ext>
                </a:extLst>
              </p:cNvPr>
              <p:cNvSpPr/>
              <p:nvPr/>
            </p:nvSpPr>
            <p:spPr>
              <a:xfrm>
                <a:off x="7384863"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9" name="Rectangle 578">
                <a:extLst>
                  <a:ext uri="{FF2B5EF4-FFF2-40B4-BE49-F238E27FC236}">
                    <a16:creationId xmlns:a16="http://schemas.microsoft.com/office/drawing/2014/main" id="{0D3A6579-9F3F-4547-A183-5E9B61681BEF}"/>
                  </a:ext>
                </a:extLst>
              </p:cNvPr>
              <p:cNvSpPr/>
              <p:nvPr/>
            </p:nvSpPr>
            <p:spPr>
              <a:xfrm>
                <a:off x="11700652" y="3404444"/>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0" name="Rectangle 579">
                <a:extLst>
                  <a:ext uri="{FF2B5EF4-FFF2-40B4-BE49-F238E27FC236}">
                    <a16:creationId xmlns:a16="http://schemas.microsoft.com/office/drawing/2014/main" id="{3A55E640-6080-4A35-9E26-9ACCEC4A2140}"/>
                  </a:ext>
                </a:extLst>
              </p:cNvPr>
              <p:cNvSpPr/>
              <p:nvPr/>
            </p:nvSpPr>
            <p:spPr>
              <a:xfrm>
                <a:off x="1108461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1" name="Rectangle 580">
                <a:extLst>
                  <a:ext uri="{FF2B5EF4-FFF2-40B4-BE49-F238E27FC236}">
                    <a16:creationId xmlns:a16="http://schemas.microsoft.com/office/drawing/2014/main" id="{F088CDE3-8B06-459B-A89E-3D0714076C67}"/>
                  </a:ext>
                </a:extLst>
              </p:cNvPr>
              <p:cNvSpPr/>
              <p:nvPr/>
            </p:nvSpPr>
            <p:spPr>
              <a:xfrm>
                <a:off x="10467707" y="340444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2" name="Rectangle 581">
                <a:extLst>
                  <a:ext uri="{FF2B5EF4-FFF2-40B4-BE49-F238E27FC236}">
                    <a16:creationId xmlns:a16="http://schemas.microsoft.com/office/drawing/2014/main" id="{FA6104D0-0754-4A03-B080-AA85B7E3C5F2}"/>
                  </a:ext>
                </a:extLst>
              </p:cNvPr>
              <p:cNvSpPr/>
              <p:nvPr/>
            </p:nvSpPr>
            <p:spPr>
              <a:xfrm>
                <a:off x="9851143" y="340444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3" name="Rectangle 582">
                <a:extLst>
                  <a:ext uri="{FF2B5EF4-FFF2-40B4-BE49-F238E27FC236}">
                    <a16:creationId xmlns:a16="http://schemas.microsoft.com/office/drawing/2014/main" id="{DFD733BF-0F84-47BF-92C6-65F96AC506C0}"/>
                  </a:ext>
                </a:extLst>
              </p:cNvPr>
              <p:cNvSpPr/>
              <p:nvPr/>
            </p:nvSpPr>
            <p:spPr>
              <a:xfrm>
                <a:off x="923450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4" name="Rectangle 583">
                <a:extLst>
                  <a:ext uri="{FF2B5EF4-FFF2-40B4-BE49-F238E27FC236}">
                    <a16:creationId xmlns:a16="http://schemas.microsoft.com/office/drawing/2014/main" id="{D13E84BF-9347-4417-8535-59A0B640D4EA}"/>
                  </a:ext>
                </a:extLst>
              </p:cNvPr>
              <p:cNvSpPr/>
              <p:nvPr/>
            </p:nvSpPr>
            <p:spPr>
              <a:xfrm>
                <a:off x="8618462" y="340444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5" name="Rectangle 584">
                <a:extLst>
                  <a:ext uri="{FF2B5EF4-FFF2-40B4-BE49-F238E27FC236}">
                    <a16:creationId xmlns:a16="http://schemas.microsoft.com/office/drawing/2014/main" id="{D62708D5-33F0-4AB7-804D-49BE9E9D6F37}"/>
                  </a:ext>
                </a:extLst>
              </p:cNvPr>
              <p:cNvSpPr/>
              <p:nvPr/>
            </p:nvSpPr>
            <p:spPr>
              <a:xfrm>
                <a:off x="8001557"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6" name="Rectangle 585">
                <a:extLst>
                  <a:ext uri="{FF2B5EF4-FFF2-40B4-BE49-F238E27FC236}">
                    <a16:creationId xmlns:a16="http://schemas.microsoft.com/office/drawing/2014/main" id="{9B095CCF-2E78-4399-8E5D-7F4F057C695F}"/>
                  </a:ext>
                </a:extLst>
              </p:cNvPr>
              <p:cNvSpPr/>
              <p:nvPr/>
            </p:nvSpPr>
            <p:spPr>
              <a:xfrm>
                <a:off x="7384993"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7" name="Rectangle 586">
                <a:extLst>
                  <a:ext uri="{FF2B5EF4-FFF2-40B4-BE49-F238E27FC236}">
                    <a16:creationId xmlns:a16="http://schemas.microsoft.com/office/drawing/2014/main" id="{D162138D-2B42-4DB7-8C80-9D04902EE288}"/>
                  </a:ext>
                </a:extLst>
              </p:cNvPr>
              <p:cNvSpPr/>
              <p:nvPr/>
            </p:nvSpPr>
            <p:spPr>
              <a:xfrm>
                <a:off x="8617806" y="5253579"/>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8" name="Rectangle 587">
                <a:extLst>
                  <a:ext uri="{FF2B5EF4-FFF2-40B4-BE49-F238E27FC236}">
                    <a16:creationId xmlns:a16="http://schemas.microsoft.com/office/drawing/2014/main" id="{04D4A261-25CF-472F-B507-8918400E2A26}"/>
                  </a:ext>
                </a:extLst>
              </p:cNvPr>
              <p:cNvSpPr/>
              <p:nvPr/>
            </p:nvSpPr>
            <p:spPr>
              <a:xfrm>
                <a:off x="7996898" y="5253580"/>
                <a:ext cx="620382"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9" name="Rectangle 588">
                <a:extLst>
                  <a:ext uri="{FF2B5EF4-FFF2-40B4-BE49-F238E27FC236}">
                    <a16:creationId xmlns:a16="http://schemas.microsoft.com/office/drawing/2014/main" id="{8EC607E9-119C-4902-ADCA-C814FEB984A0}"/>
                  </a:ext>
                </a:extLst>
              </p:cNvPr>
              <p:cNvSpPr/>
              <p:nvPr/>
            </p:nvSpPr>
            <p:spPr>
              <a:xfrm>
                <a:off x="7384337" y="5253580"/>
                <a:ext cx="616970"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0" name="Rectangle 589">
                <a:extLst>
                  <a:ext uri="{FF2B5EF4-FFF2-40B4-BE49-F238E27FC236}">
                    <a16:creationId xmlns:a16="http://schemas.microsoft.com/office/drawing/2014/main" id="{C4A70A78-20E3-44DD-8080-9DC17DFA3AF3}"/>
                  </a:ext>
                </a:extLst>
              </p:cNvPr>
              <p:cNvSpPr/>
              <p:nvPr/>
            </p:nvSpPr>
            <p:spPr>
              <a:xfrm>
                <a:off x="11699470" y="2178553"/>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1" name="Rectangle 590">
                <a:extLst>
                  <a:ext uri="{FF2B5EF4-FFF2-40B4-BE49-F238E27FC236}">
                    <a16:creationId xmlns:a16="http://schemas.microsoft.com/office/drawing/2014/main" id="{9830070A-0B7C-44E3-85CF-A25C8D4DA1E8}"/>
                  </a:ext>
                </a:extLst>
              </p:cNvPr>
              <p:cNvSpPr/>
              <p:nvPr/>
            </p:nvSpPr>
            <p:spPr>
              <a:xfrm>
                <a:off x="1108343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2" name="Rectangle 591">
                <a:extLst>
                  <a:ext uri="{FF2B5EF4-FFF2-40B4-BE49-F238E27FC236}">
                    <a16:creationId xmlns:a16="http://schemas.microsoft.com/office/drawing/2014/main" id="{B7CFB711-FEF4-4DCD-B979-3A22AA0BE4B0}"/>
                  </a:ext>
                </a:extLst>
              </p:cNvPr>
              <p:cNvSpPr/>
              <p:nvPr/>
            </p:nvSpPr>
            <p:spPr>
              <a:xfrm>
                <a:off x="10466525" y="217855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3" name="Rectangle 592">
                <a:extLst>
                  <a:ext uri="{FF2B5EF4-FFF2-40B4-BE49-F238E27FC236}">
                    <a16:creationId xmlns:a16="http://schemas.microsoft.com/office/drawing/2014/main" id="{D105A0EC-9387-43BD-B108-C9B3A135A909}"/>
                  </a:ext>
                </a:extLst>
              </p:cNvPr>
              <p:cNvSpPr/>
              <p:nvPr/>
            </p:nvSpPr>
            <p:spPr>
              <a:xfrm>
                <a:off x="9849961" y="217855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4" name="Rectangle 593">
                <a:extLst>
                  <a:ext uri="{FF2B5EF4-FFF2-40B4-BE49-F238E27FC236}">
                    <a16:creationId xmlns:a16="http://schemas.microsoft.com/office/drawing/2014/main" id="{E3A46638-B969-41FD-BFB6-9F4A7D59B6D6}"/>
                  </a:ext>
                </a:extLst>
              </p:cNvPr>
              <p:cNvSpPr/>
              <p:nvPr/>
            </p:nvSpPr>
            <p:spPr>
              <a:xfrm>
                <a:off x="923332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5" name="Rectangle 594">
                <a:extLst>
                  <a:ext uri="{FF2B5EF4-FFF2-40B4-BE49-F238E27FC236}">
                    <a16:creationId xmlns:a16="http://schemas.microsoft.com/office/drawing/2014/main" id="{F4145A2F-7621-4A3D-BC10-5095FBF76084}"/>
                  </a:ext>
                </a:extLst>
              </p:cNvPr>
              <p:cNvSpPr/>
              <p:nvPr/>
            </p:nvSpPr>
            <p:spPr>
              <a:xfrm>
                <a:off x="8617280" y="217855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6" name="Rectangle 595">
                <a:extLst>
                  <a:ext uri="{FF2B5EF4-FFF2-40B4-BE49-F238E27FC236}">
                    <a16:creationId xmlns:a16="http://schemas.microsoft.com/office/drawing/2014/main" id="{92863D79-576F-4E05-97EA-E96DB42D5D2A}"/>
                  </a:ext>
                </a:extLst>
              </p:cNvPr>
              <p:cNvSpPr/>
              <p:nvPr/>
            </p:nvSpPr>
            <p:spPr>
              <a:xfrm>
                <a:off x="8000375"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7" name="Rectangle 596">
                <a:extLst>
                  <a:ext uri="{FF2B5EF4-FFF2-40B4-BE49-F238E27FC236}">
                    <a16:creationId xmlns:a16="http://schemas.microsoft.com/office/drawing/2014/main" id="{CBF31295-BC0E-4BDB-9291-3FB42FD82320}"/>
                  </a:ext>
                </a:extLst>
              </p:cNvPr>
              <p:cNvSpPr/>
              <p:nvPr/>
            </p:nvSpPr>
            <p:spPr>
              <a:xfrm>
                <a:off x="7383811"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8" name="Rectangle 597">
                <a:extLst>
                  <a:ext uri="{FF2B5EF4-FFF2-40B4-BE49-F238E27FC236}">
                    <a16:creationId xmlns:a16="http://schemas.microsoft.com/office/drawing/2014/main" id="{716DE4A3-A856-443C-9823-D7F7D70B1F85}"/>
                  </a:ext>
                </a:extLst>
              </p:cNvPr>
              <p:cNvSpPr/>
              <p:nvPr/>
            </p:nvSpPr>
            <p:spPr>
              <a:xfrm>
                <a:off x="11699405" y="945793"/>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9" name="Rectangle 598">
                <a:extLst>
                  <a:ext uri="{FF2B5EF4-FFF2-40B4-BE49-F238E27FC236}">
                    <a16:creationId xmlns:a16="http://schemas.microsoft.com/office/drawing/2014/main" id="{65F5C505-D849-46D3-AE57-4F6878E68308}"/>
                  </a:ext>
                </a:extLst>
              </p:cNvPr>
              <p:cNvSpPr/>
              <p:nvPr/>
            </p:nvSpPr>
            <p:spPr>
              <a:xfrm>
                <a:off x="1108336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0" name="Rectangle 599">
                <a:extLst>
                  <a:ext uri="{FF2B5EF4-FFF2-40B4-BE49-F238E27FC236}">
                    <a16:creationId xmlns:a16="http://schemas.microsoft.com/office/drawing/2014/main" id="{E18EBE1A-E05C-4ECE-BF5E-FA4F270C6084}"/>
                  </a:ext>
                </a:extLst>
              </p:cNvPr>
              <p:cNvSpPr/>
              <p:nvPr/>
            </p:nvSpPr>
            <p:spPr>
              <a:xfrm>
                <a:off x="10466460" y="94579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1" name="Rectangle 600">
                <a:extLst>
                  <a:ext uri="{FF2B5EF4-FFF2-40B4-BE49-F238E27FC236}">
                    <a16:creationId xmlns:a16="http://schemas.microsoft.com/office/drawing/2014/main" id="{37B7DBF6-BC31-49B6-A678-EF17FAB599AD}"/>
                  </a:ext>
                </a:extLst>
              </p:cNvPr>
              <p:cNvSpPr/>
              <p:nvPr/>
            </p:nvSpPr>
            <p:spPr>
              <a:xfrm>
                <a:off x="9849896" y="94579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2" name="Rectangle 601">
                <a:extLst>
                  <a:ext uri="{FF2B5EF4-FFF2-40B4-BE49-F238E27FC236}">
                    <a16:creationId xmlns:a16="http://schemas.microsoft.com/office/drawing/2014/main" id="{0CA0B7C0-BBBA-444F-B9D9-75384D9A2C23}"/>
                  </a:ext>
                </a:extLst>
              </p:cNvPr>
              <p:cNvSpPr/>
              <p:nvPr/>
            </p:nvSpPr>
            <p:spPr>
              <a:xfrm>
                <a:off x="923325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3" name="Rectangle 602">
                <a:extLst>
                  <a:ext uri="{FF2B5EF4-FFF2-40B4-BE49-F238E27FC236}">
                    <a16:creationId xmlns:a16="http://schemas.microsoft.com/office/drawing/2014/main" id="{4E37D926-93D8-45DB-86B3-5F92F5C8BFB8}"/>
                  </a:ext>
                </a:extLst>
              </p:cNvPr>
              <p:cNvSpPr/>
              <p:nvPr/>
            </p:nvSpPr>
            <p:spPr>
              <a:xfrm>
                <a:off x="8617215" y="94579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4" name="Rectangle 603">
                <a:extLst>
                  <a:ext uri="{FF2B5EF4-FFF2-40B4-BE49-F238E27FC236}">
                    <a16:creationId xmlns:a16="http://schemas.microsoft.com/office/drawing/2014/main" id="{62A99EEC-5597-4304-8EFD-E2661F339BE3}"/>
                  </a:ext>
                </a:extLst>
              </p:cNvPr>
              <p:cNvSpPr/>
              <p:nvPr/>
            </p:nvSpPr>
            <p:spPr>
              <a:xfrm>
                <a:off x="8000310"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5" name="Rectangle 604">
                <a:extLst>
                  <a:ext uri="{FF2B5EF4-FFF2-40B4-BE49-F238E27FC236}">
                    <a16:creationId xmlns:a16="http://schemas.microsoft.com/office/drawing/2014/main" id="{193A697E-1E66-4D8B-81F3-3BD9EED15832}"/>
                  </a:ext>
                </a:extLst>
              </p:cNvPr>
              <p:cNvSpPr/>
              <p:nvPr/>
            </p:nvSpPr>
            <p:spPr>
              <a:xfrm>
                <a:off x="7383746"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6" name="Rectangle 605">
                <a:extLst>
                  <a:ext uri="{FF2B5EF4-FFF2-40B4-BE49-F238E27FC236}">
                    <a16:creationId xmlns:a16="http://schemas.microsoft.com/office/drawing/2014/main" id="{1A319880-30A6-4540-AE36-13CE74F3E8CE}"/>
                  </a:ext>
                </a:extLst>
              </p:cNvPr>
              <p:cNvSpPr/>
              <p:nvPr/>
            </p:nvSpPr>
            <p:spPr>
              <a:xfrm>
                <a:off x="11699535" y="1562171"/>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7" name="Rectangle 606">
                <a:extLst>
                  <a:ext uri="{FF2B5EF4-FFF2-40B4-BE49-F238E27FC236}">
                    <a16:creationId xmlns:a16="http://schemas.microsoft.com/office/drawing/2014/main" id="{3DD003D9-98A2-463D-9C7C-D1BCB8E12A64}"/>
                  </a:ext>
                </a:extLst>
              </p:cNvPr>
              <p:cNvSpPr/>
              <p:nvPr/>
            </p:nvSpPr>
            <p:spPr>
              <a:xfrm>
                <a:off x="1108349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8" name="Rectangle 607">
                <a:extLst>
                  <a:ext uri="{FF2B5EF4-FFF2-40B4-BE49-F238E27FC236}">
                    <a16:creationId xmlns:a16="http://schemas.microsoft.com/office/drawing/2014/main" id="{028246E7-8AAD-4AC1-A530-3371980606D2}"/>
                  </a:ext>
                </a:extLst>
              </p:cNvPr>
              <p:cNvSpPr/>
              <p:nvPr/>
            </p:nvSpPr>
            <p:spPr>
              <a:xfrm>
                <a:off x="10466590" y="156217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9" name="Rectangle 608">
                <a:extLst>
                  <a:ext uri="{FF2B5EF4-FFF2-40B4-BE49-F238E27FC236}">
                    <a16:creationId xmlns:a16="http://schemas.microsoft.com/office/drawing/2014/main" id="{695BD435-7196-4B0A-AAFD-01DD3D7138D9}"/>
                  </a:ext>
                </a:extLst>
              </p:cNvPr>
              <p:cNvSpPr/>
              <p:nvPr/>
            </p:nvSpPr>
            <p:spPr>
              <a:xfrm>
                <a:off x="9850026" y="156217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0" name="Rectangle 609">
                <a:extLst>
                  <a:ext uri="{FF2B5EF4-FFF2-40B4-BE49-F238E27FC236}">
                    <a16:creationId xmlns:a16="http://schemas.microsoft.com/office/drawing/2014/main" id="{7039C71B-ECD7-4F96-9F04-F037712BB533}"/>
                  </a:ext>
                </a:extLst>
              </p:cNvPr>
              <p:cNvSpPr/>
              <p:nvPr/>
            </p:nvSpPr>
            <p:spPr>
              <a:xfrm>
                <a:off x="923338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1" name="Rectangle 610">
                <a:extLst>
                  <a:ext uri="{FF2B5EF4-FFF2-40B4-BE49-F238E27FC236}">
                    <a16:creationId xmlns:a16="http://schemas.microsoft.com/office/drawing/2014/main" id="{E9196D70-3F55-43AB-AEE6-F9C0BDAC35A5}"/>
                  </a:ext>
                </a:extLst>
              </p:cNvPr>
              <p:cNvSpPr/>
              <p:nvPr/>
            </p:nvSpPr>
            <p:spPr>
              <a:xfrm>
                <a:off x="8617345" y="1562169"/>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2" name="Rectangle 611">
                <a:extLst>
                  <a:ext uri="{FF2B5EF4-FFF2-40B4-BE49-F238E27FC236}">
                    <a16:creationId xmlns:a16="http://schemas.microsoft.com/office/drawing/2014/main" id="{7567DDB9-AC7A-42CA-9047-4C8FB627DECC}"/>
                  </a:ext>
                </a:extLst>
              </p:cNvPr>
              <p:cNvSpPr/>
              <p:nvPr/>
            </p:nvSpPr>
            <p:spPr>
              <a:xfrm>
                <a:off x="8000440"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3" name="Rectangle 612">
                <a:extLst>
                  <a:ext uri="{FF2B5EF4-FFF2-40B4-BE49-F238E27FC236}">
                    <a16:creationId xmlns:a16="http://schemas.microsoft.com/office/drawing/2014/main" id="{DBC78862-09D4-41A5-9BE6-A7EED61AF9C9}"/>
                  </a:ext>
                </a:extLst>
              </p:cNvPr>
              <p:cNvSpPr/>
              <p:nvPr/>
            </p:nvSpPr>
            <p:spPr>
              <a:xfrm>
                <a:off x="7383876"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4" name="Rectangle 613">
                <a:extLst>
                  <a:ext uri="{FF2B5EF4-FFF2-40B4-BE49-F238E27FC236}">
                    <a16:creationId xmlns:a16="http://schemas.microsoft.com/office/drawing/2014/main" id="{99C67FAA-89EF-4D18-A014-1E2594FFB491}"/>
                  </a:ext>
                </a:extLst>
              </p:cNvPr>
              <p:cNvSpPr/>
              <p:nvPr/>
            </p:nvSpPr>
            <p:spPr>
              <a:xfrm>
                <a:off x="11698223" y="179537"/>
                <a:ext cx="29555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5" name="Rectangle 614">
                <a:extLst>
                  <a:ext uri="{FF2B5EF4-FFF2-40B4-BE49-F238E27FC236}">
                    <a16:creationId xmlns:a16="http://schemas.microsoft.com/office/drawing/2014/main" id="{9575FE86-7080-4F7F-986F-8575957AAB30}"/>
                  </a:ext>
                </a:extLst>
              </p:cNvPr>
              <p:cNvSpPr/>
              <p:nvPr/>
            </p:nvSpPr>
            <p:spPr>
              <a:xfrm>
                <a:off x="11083235"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6" name="Rectangle 615">
                <a:extLst>
                  <a:ext uri="{FF2B5EF4-FFF2-40B4-BE49-F238E27FC236}">
                    <a16:creationId xmlns:a16="http://schemas.microsoft.com/office/drawing/2014/main" id="{11FB76D2-8F63-484E-A539-9BF12CFD3F41}"/>
                  </a:ext>
                </a:extLst>
              </p:cNvPr>
              <p:cNvSpPr/>
              <p:nvPr/>
            </p:nvSpPr>
            <p:spPr>
              <a:xfrm>
                <a:off x="10466330" y="17953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7" name="Rectangle 616">
                <a:extLst>
                  <a:ext uri="{FF2B5EF4-FFF2-40B4-BE49-F238E27FC236}">
                    <a16:creationId xmlns:a16="http://schemas.microsoft.com/office/drawing/2014/main" id="{1E897BB4-9023-4AA5-882F-AEAC5750ABC5}"/>
                  </a:ext>
                </a:extLst>
              </p:cNvPr>
              <p:cNvSpPr/>
              <p:nvPr/>
            </p:nvSpPr>
            <p:spPr>
              <a:xfrm>
                <a:off x="9849766" y="17953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8" name="Rectangle 617">
                <a:extLst>
                  <a:ext uri="{FF2B5EF4-FFF2-40B4-BE49-F238E27FC236}">
                    <a16:creationId xmlns:a16="http://schemas.microsoft.com/office/drawing/2014/main" id="{086DD1AA-1B6F-4E12-8763-394692AB0D95}"/>
                  </a:ext>
                </a:extLst>
              </p:cNvPr>
              <p:cNvSpPr/>
              <p:nvPr/>
            </p:nvSpPr>
            <p:spPr>
              <a:xfrm>
                <a:off x="9233125"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9" name="Rectangle 618">
                <a:extLst>
                  <a:ext uri="{FF2B5EF4-FFF2-40B4-BE49-F238E27FC236}">
                    <a16:creationId xmlns:a16="http://schemas.microsoft.com/office/drawing/2014/main" id="{6D2128FD-1725-4FD1-83BF-3ED22DF69235}"/>
                  </a:ext>
                </a:extLst>
              </p:cNvPr>
              <p:cNvSpPr/>
              <p:nvPr/>
            </p:nvSpPr>
            <p:spPr>
              <a:xfrm>
                <a:off x="8617085" y="179535"/>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0" name="Rectangle 619">
                <a:extLst>
                  <a:ext uri="{FF2B5EF4-FFF2-40B4-BE49-F238E27FC236}">
                    <a16:creationId xmlns:a16="http://schemas.microsoft.com/office/drawing/2014/main" id="{BA1A9F9D-2EC5-4302-9913-A641674274E3}"/>
                  </a:ext>
                </a:extLst>
              </p:cNvPr>
              <p:cNvSpPr/>
              <p:nvPr/>
            </p:nvSpPr>
            <p:spPr>
              <a:xfrm>
                <a:off x="8000180"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1" name="Rectangle 620">
                <a:extLst>
                  <a:ext uri="{FF2B5EF4-FFF2-40B4-BE49-F238E27FC236}">
                    <a16:creationId xmlns:a16="http://schemas.microsoft.com/office/drawing/2014/main" id="{D957AEAC-B802-40B8-A8A8-6620A129BC4E}"/>
                  </a:ext>
                </a:extLst>
              </p:cNvPr>
              <p:cNvSpPr/>
              <p:nvPr/>
            </p:nvSpPr>
            <p:spPr>
              <a:xfrm>
                <a:off x="7383616"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2" name="Rectangle 621">
                <a:extLst>
                  <a:ext uri="{FF2B5EF4-FFF2-40B4-BE49-F238E27FC236}">
                    <a16:creationId xmlns:a16="http://schemas.microsoft.com/office/drawing/2014/main" id="{641E62F9-4A19-4B88-BEF1-AD8961763325}"/>
                  </a:ext>
                </a:extLst>
              </p:cNvPr>
              <p:cNvSpPr/>
              <p:nvPr/>
            </p:nvSpPr>
            <p:spPr>
              <a:xfrm>
                <a:off x="11699405" y="336275"/>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3" name="Rectangle 622">
                <a:extLst>
                  <a:ext uri="{FF2B5EF4-FFF2-40B4-BE49-F238E27FC236}">
                    <a16:creationId xmlns:a16="http://schemas.microsoft.com/office/drawing/2014/main" id="{B4809351-64C4-4BC5-9914-218684CEAA71}"/>
                  </a:ext>
                </a:extLst>
              </p:cNvPr>
              <p:cNvSpPr/>
              <p:nvPr/>
            </p:nvSpPr>
            <p:spPr>
              <a:xfrm>
                <a:off x="1108336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4" name="Rectangle 623">
                <a:extLst>
                  <a:ext uri="{FF2B5EF4-FFF2-40B4-BE49-F238E27FC236}">
                    <a16:creationId xmlns:a16="http://schemas.microsoft.com/office/drawing/2014/main" id="{2B9291A8-7080-43F3-B092-6C71057E3836}"/>
                  </a:ext>
                </a:extLst>
              </p:cNvPr>
              <p:cNvSpPr/>
              <p:nvPr/>
            </p:nvSpPr>
            <p:spPr>
              <a:xfrm>
                <a:off x="10466460" y="33627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5" name="Rectangle 624">
                <a:extLst>
                  <a:ext uri="{FF2B5EF4-FFF2-40B4-BE49-F238E27FC236}">
                    <a16:creationId xmlns:a16="http://schemas.microsoft.com/office/drawing/2014/main" id="{8D4B1216-B042-4E9B-9CFE-E596AD4101BF}"/>
                  </a:ext>
                </a:extLst>
              </p:cNvPr>
              <p:cNvSpPr/>
              <p:nvPr/>
            </p:nvSpPr>
            <p:spPr>
              <a:xfrm>
                <a:off x="9849896" y="33627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6" name="Rectangle 625">
                <a:extLst>
                  <a:ext uri="{FF2B5EF4-FFF2-40B4-BE49-F238E27FC236}">
                    <a16:creationId xmlns:a16="http://schemas.microsoft.com/office/drawing/2014/main" id="{FB0A827B-3CF7-4D44-B91A-A8A87C8B7F9B}"/>
                  </a:ext>
                </a:extLst>
              </p:cNvPr>
              <p:cNvSpPr/>
              <p:nvPr/>
            </p:nvSpPr>
            <p:spPr>
              <a:xfrm>
                <a:off x="923325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7" name="Rectangle 626">
                <a:extLst>
                  <a:ext uri="{FF2B5EF4-FFF2-40B4-BE49-F238E27FC236}">
                    <a16:creationId xmlns:a16="http://schemas.microsoft.com/office/drawing/2014/main" id="{E374C5EB-9DEF-4272-BD04-70F348229D4C}"/>
                  </a:ext>
                </a:extLst>
              </p:cNvPr>
              <p:cNvSpPr/>
              <p:nvPr/>
            </p:nvSpPr>
            <p:spPr>
              <a:xfrm>
                <a:off x="8617215" y="3362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8" name="Rectangle 627">
                <a:extLst>
                  <a:ext uri="{FF2B5EF4-FFF2-40B4-BE49-F238E27FC236}">
                    <a16:creationId xmlns:a16="http://schemas.microsoft.com/office/drawing/2014/main" id="{F15F8BB7-C657-4DC3-87B7-7CF046DB5424}"/>
                  </a:ext>
                </a:extLst>
              </p:cNvPr>
              <p:cNvSpPr/>
              <p:nvPr/>
            </p:nvSpPr>
            <p:spPr>
              <a:xfrm>
                <a:off x="8000310"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9" name="Rectangle 628">
                <a:extLst>
                  <a:ext uri="{FF2B5EF4-FFF2-40B4-BE49-F238E27FC236}">
                    <a16:creationId xmlns:a16="http://schemas.microsoft.com/office/drawing/2014/main" id="{25315479-430A-4BC7-A491-7C7D8ADDE055}"/>
                  </a:ext>
                </a:extLst>
              </p:cNvPr>
              <p:cNvSpPr/>
              <p:nvPr/>
            </p:nvSpPr>
            <p:spPr>
              <a:xfrm>
                <a:off x="7383746"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0" name="Rectangle 629">
                <a:extLst>
                  <a:ext uri="{FF2B5EF4-FFF2-40B4-BE49-F238E27FC236}">
                    <a16:creationId xmlns:a16="http://schemas.microsoft.com/office/drawing/2014/main" id="{CCD6B661-B6E8-41CA-84AA-639F4CBB276C}"/>
                  </a:ext>
                </a:extLst>
              </p:cNvPr>
              <p:cNvSpPr/>
              <p:nvPr/>
            </p:nvSpPr>
            <p:spPr>
              <a:xfrm>
                <a:off x="6767242" y="402082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1" name="Rectangle 630">
                <a:extLst>
                  <a:ext uri="{FF2B5EF4-FFF2-40B4-BE49-F238E27FC236}">
                    <a16:creationId xmlns:a16="http://schemas.microsoft.com/office/drawing/2014/main" id="{97E93AAE-25DD-490B-997D-42DD2D2ACBE8}"/>
                  </a:ext>
                </a:extLst>
              </p:cNvPr>
              <p:cNvSpPr/>
              <p:nvPr/>
            </p:nvSpPr>
            <p:spPr>
              <a:xfrm>
                <a:off x="6150337"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2" name="Rectangle 631">
                <a:extLst>
                  <a:ext uri="{FF2B5EF4-FFF2-40B4-BE49-F238E27FC236}">
                    <a16:creationId xmlns:a16="http://schemas.microsoft.com/office/drawing/2014/main" id="{455D17BC-6E9D-4CC7-9185-A6D8D54A500C}"/>
                  </a:ext>
                </a:extLst>
              </p:cNvPr>
              <p:cNvSpPr/>
              <p:nvPr/>
            </p:nvSpPr>
            <p:spPr>
              <a:xfrm>
                <a:off x="5533773"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3" name="Rectangle 632">
                <a:extLst>
                  <a:ext uri="{FF2B5EF4-FFF2-40B4-BE49-F238E27FC236}">
                    <a16:creationId xmlns:a16="http://schemas.microsoft.com/office/drawing/2014/main" id="{C22FA330-FBC2-4B48-AF67-CE955C3AA7A7}"/>
                  </a:ext>
                </a:extLst>
              </p:cNvPr>
              <p:cNvSpPr/>
              <p:nvPr/>
            </p:nvSpPr>
            <p:spPr>
              <a:xfrm>
                <a:off x="6767372" y="463720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4" name="Rectangle 633">
                <a:extLst>
                  <a:ext uri="{FF2B5EF4-FFF2-40B4-BE49-F238E27FC236}">
                    <a16:creationId xmlns:a16="http://schemas.microsoft.com/office/drawing/2014/main" id="{9F39F0B3-9B0C-45DB-9ED0-7891EDB056D8}"/>
                  </a:ext>
                </a:extLst>
              </p:cNvPr>
              <p:cNvSpPr/>
              <p:nvPr/>
            </p:nvSpPr>
            <p:spPr>
              <a:xfrm>
                <a:off x="6150467" y="463720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5" name="Rectangle 634">
                <a:extLst>
                  <a:ext uri="{FF2B5EF4-FFF2-40B4-BE49-F238E27FC236}">
                    <a16:creationId xmlns:a16="http://schemas.microsoft.com/office/drawing/2014/main" id="{E7DBC2E8-846D-4BE7-945F-F0BAE7F7CC24}"/>
                  </a:ext>
                </a:extLst>
              </p:cNvPr>
              <p:cNvSpPr/>
              <p:nvPr/>
            </p:nvSpPr>
            <p:spPr>
              <a:xfrm>
                <a:off x="5532591" y="4637203"/>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6" name="Rectangle 635">
                <a:extLst>
                  <a:ext uri="{FF2B5EF4-FFF2-40B4-BE49-F238E27FC236}">
                    <a16:creationId xmlns:a16="http://schemas.microsoft.com/office/drawing/2014/main" id="{0DFED618-20BD-41FD-9D5B-1F62401AEF41}"/>
                  </a:ext>
                </a:extLst>
              </p:cNvPr>
              <p:cNvSpPr/>
              <p:nvPr/>
            </p:nvSpPr>
            <p:spPr>
              <a:xfrm>
                <a:off x="6767177" y="278806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7" name="Rectangle 636">
                <a:extLst>
                  <a:ext uri="{FF2B5EF4-FFF2-40B4-BE49-F238E27FC236}">
                    <a16:creationId xmlns:a16="http://schemas.microsoft.com/office/drawing/2014/main" id="{EA0B125C-D5BB-4835-B242-D2FC1F068250}"/>
                  </a:ext>
                </a:extLst>
              </p:cNvPr>
              <p:cNvSpPr/>
              <p:nvPr/>
            </p:nvSpPr>
            <p:spPr>
              <a:xfrm>
                <a:off x="615027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8" name="Rectangle 637">
                <a:extLst>
                  <a:ext uri="{FF2B5EF4-FFF2-40B4-BE49-F238E27FC236}">
                    <a16:creationId xmlns:a16="http://schemas.microsoft.com/office/drawing/2014/main" id="{F5363528-F243-401A-8D11-6C8BA5E02EEA}"/>
                  </a:ext>
                </a:extLst>
              </p:cNvPr>
              <p:cNvSpPr/>
              <p:nvPr/>
            </p:nvSpPr>
            <p:spPr>
              <a:xfrm>
                <a:off x="5533708"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9" name="Rectangle 638">
                <a:extLst>
                  <a:ext uri="{FF2B5EF4-FFF2-40B4-BE49-F238E27FC236}">
                    <a16:creationId xmlns:a16="http://schemas.microsoft.com/office/drawing/2014/main" id="{847E79F4-055A-4B95-BD45-CCECF22A54FF}"/>
                  </a:ext>
                </a:extLst>
              </p:cNvPr>
              <p:cNvSpPr/>
              <p:nvPr/>
            </p:nvSpPr>
            <p:spPr>
              <a:xfrm>
                <a:off x="6767307" y="340444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0" name="Rectangle 639">
                <a:extLst>
                  <a:ext uri="{FF2B5EF4-FFF2-40B4-BE49-F238E27FC236}">
                    <a16:creationId xmlns:a16="http://schemas.microsoft.com/office/drawing/2014/main" id="{D3014FFD-AD62-402A-A627-B3240862E914}"/>
                  </a:ext>
                </a:extLst>
              </p:cNvPr>
              <p:cNvSpPr/>
              <p:nvPr/>
            </p:nvSpPr>
            <p:spPr>
              <a:xfrm>
                <a:off x="615040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1" name="Rectangle 640">
                <a:extLst>
                  <a:ext uri="{FF2B5EF4-FFF2-40B4-BE49-F238E27FC236}">
                    <a16:creationId xmlns:a16="http://schemas.microsoft.com/office/drawing/2014/main" id="{2FA91F6B-DEEB-48CC-B96E-B67171E3E5F9}"/>
                  </a:ext>
                </a:extLst>
              </p:cNvPr>
              <p:cNvSpPr/>
              <p:nvPr/>
            </p:nvSpPr>
            <p:spPr>
              <a:xfrm>
                <a:off x="5533838"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2" name="Rectangle 641">
                <a:extLst>
                  <a:ext uri="{FF2B5EF4-FFF2-40B4-BE49-F238E27FC236}">
                    <a16:creationId xmlns:a16="http://schemas.microsoft.com/office/drawing/2014/main" id="{934B2A68-99AA-45D5-8C49-1C412B4ECD70}"/>
                  </a:ext>
                </a:extLst>
              </p:cNvPr>
              <p:cNvSpPr/>
              <p:nvPr/>
            </p:nvSpPr>
            <p:spPr>
              <a:xfrm>
                <a:off x="6766651" y="5253579"/>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3" name="Rectangle 642">
                <a:extLst>
                  <a:ext uri="{FF2B5EF4-FFF2-40B4-BE49-F238E27FC236}">
                    <a16:creationId xmlns:a16="http://schemas.microsoft.com/office/drawing/2014/main" id="{9147761E-4380-4DBC-A15C-4F8B78CE845F}"/>
                  </a:ext>
                </a:extLst>
              </p:cNvPr>
              <p:cNvSpPr/>
              <p:nvPr/>
            </p:nvSpPr>
            <p:spPr>
              <a:xfrm>
                <a:off x="6149746" y="525358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4" name="Rectangle 643">
                <a:extLst>
                  <a:ext uri="{FF2B5EF4-FFF2-40B4-BE49-F238E27FC236}">
                    <a16:creationId xmlns:a16="http://schemas.microsoft.com/office/drawing/2014/main" id="{C83BEF98-70F3-4A0C-8196-282BC2E9E45C}"/>
                  </a:ext>
                </a:extLst>
              </p:cNvPr>
              <p:cNvSpPr/>
              <p:nvPr/>
            </p:nvSpPr>
            <p:spPr>
              <a:xfrm>
                <a:off x="5533182" y="5253580"/>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5" name="Rectangle 644">
                <a:extLst>
                  <a:ext uri="{FF2B5EF4-FFF2-40B4-BE49-F238E27FC236}">
                    <a16:creationId xmlns:a16="http://schemas.microsoft.com/office/drawing/2014/main" id="{09D96125-1805-4B96-8F52-B4D0A314AE52}"/>
                  </a:ext>
                </a:extLst>
              </p:cNvPr>
              <p:cNvSpPr/>
              <p:nvPr/>
            </p:nvSpPr>
            <p:spPr>
              <a:xfrm>
                <a:off x="6766125" y="217855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6" name="Rectangle 645">
                <a:extLst>
                  <a:ext uri="{FF2B5EF4-FFF2-40B4-BE49-F238E27FC236}">
                    <a16:creationId xmlns:a16="http://schemas.microsoft.com/office/drawing/2014/main" id="{C85485AF-F6AC-46D6-9021-F417FBC8D912}"/>
                  </a:ext>
                </a:extLst>
              </p:cNvPr>
              <p:cNvSpPr/>
              <p:nvPr/>
            </p:nvSpPr>
            <p:spPr>
              <a:xfrm>
                <a:off x="614922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7" name="Rectangle 646">
                <a:extLst>
                  <a:ext uri="{FF2B5EF4-FFF2-40B4-BE49-F238E27FC236}">
                    <a16:creationId xmlns:a16="http://schemas.microsoft.com/office/drawing/2014/main" id="{6AC2CD4F-524B-46EF-A50A-5DA4BA23543A}"/>
                  </a:ext>
                </a:extLst>
              </p:cNvPr>
              <p:cNvSpPr/>
              <p:nvPr/>
            </p:nvSpPr>
            <p:spPr>
              <a:xfrm>
                <a:off x="5532656"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8" name="Rectangle 647">
                <a:extLst>
                  <a:ext uri="{FF2B5EF4-FFF2-40B4-BE49-F238E27FC236}">
                    <a16:creationId xmlns:a16="http://schemas.microsoft.com/office/drawing/2014/main" id="{C7833ABB-44F3-4F93-BB78-4C3F3B82D560}"/>
                  </a:ext>
                </a:extLst>
              </p:cNvPr>
              <p:cNvSpPr/>
              <p:nvPr/>
            </p:nvSpPr>
            <p:spPr>
              <a:xfrm>
                <a:off x="6766060" y="94579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9" name="Rectangle 648">
                <a:extLst>
                  <a:ext uri="{FF2B5EF4-FFF2-40B4-BE49-F238E27FC236}">
                    <a16:creationId xmlns:a16="http://schemas.microsoft.com/office/drawing/2014/main" id="{B36A3D1D-E289-42FF-9FC0-6F9796FB0DE3}"/>
                  </a:ext>
                </a:extLst>
              </p:cNvPr>
              <p:cNvSpPr/>
              <p:nvPr/>
            </p:nvSpPr>
            <p:spPr>
              <a:xfrm>
                <a:off x="614915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0" name="Rectangle 649">
                <a:extLst>
                  <a:ext uri="{FF2B5EF4-FFF2-40B4-BE49-F238E27FC236}">
                    <a16:creationId xmlns:a16="http://schemas.microsoft.com/office/drawing/2014/main" id="{2EF3DD82-C719-4E2A-88BD-FEEC882782A6}"/>
                  </a:ext>
                </a:extLst>
              </p:cNvPr>
              <p:cNvSpPr/>
              <p:nvPr/>
            </p:nvSpPr>
            <p:spPr>
              <a:xfrm>
                <a:off x="5532591"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1" name="Rectangle 650">
                <a:extLst>
                  <a:ext uri="{FF2B5EF4-FFF2-40B4-BE49-F238E27FC236}">
                    <a16:creationId xmlns:a16="http://schemas.microsoft.com/office/drawing/2014/main" id="{E3A1EE94-4199-424E-B69C-FE63D412B2B2}"/>
                  </a:ext>
                </a:extLst>
              </p:cNvPr>
              <p:cNvSpPr/>
              <p:nvPr/>
            </p:nvSpPr>
            <p:spPr>
              <a:xfrm>
                <a:off x="6766190" y="1562169"/>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2" name="Rectangle 651">
                <a:extLst>
                  <a:ext uri="{FF2B5EF4-FFF2-40B4-BE49-F238E27FC236}">
                    <a16:creationId xmlns:a16="http://schemas.microsoft.com/office/drawing/2014/main" id="{9900CAAC-AB94-49F2-A69B-98F295FBA8B5}"/>
                  </a:ext>
                </a:extLst>
              </p:cNvPr>
              <p:cNvSpPr/>
              <p:nvPr/>
            </p:nvSpPr>
            <p:spPr>
              <a:xfrm>
                <a:off x="614928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3" name="Rectangle 652">
                <a:extLst>
                  <a:ext uri="{FF2B5EF4-FFF2-40B4-BE49-F238E27FC236}">
                    <a16:creationId xmlns:a16="http://schemas.microsoft.com/office/drawing/2014/main" id="{8BEAA3B8-741C-407F-8734-C21564964FEF}"/>
                  </a:ext>
                </a:extLst>
              </p:cNvPr>
              <p:cNvSpPr/>
              <p:nvPr/>
            </p:nvSpPr>
            <p:spPr>
              <a:xfrm>
                <a:off x="5532721"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4" name="Rectangle 653">
                <a:extLst>
                  <a:ext uri="{FF2B5EF4-FFF2-40B4-BE49-F238E27FC236}">
                    <a16:creationId xmlns:a16="http://schemas.microsoft.com/office/drawing/2014/main" id="{F8DB5279-6A42-4869-81C7-0461DABD2DAF}"/>
                  </a:ext>
                </a:extLst>
              </p:cNvPr>
              <p:cNvSpPr/>
              <p:nvPr/>
            </p:nvSpPr>
            <p:spPr>
              <a:xfrm>
                <a:off x="6765930" y="179535"/>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5" name="Rectangle 654">
                <a:extLst>
                  <a:ext uri="{FF2B5EF4-FFF2-40B4-BE49-F238E27FC236}">
                    <a16:creationId xmlns:a16="http://schemas.microsoft.com/office/drawing/2014/main" id="{AA770D57-92F8-46CD-B663-5EF87015CB33}"/>
                  </a:ext>
                </a:extLst>
              </p:cNvPr>
              <p:cNvSpPr/>
              <p:nvPr/>
            </p:nvSpPr>
            <p:spPr>
              <a:xfrm>
                <a:off x="6766060" y="3362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6" name="Rectangle 655">
                <a:extLst>
                  <a:ext uri="{FF2B5EF4-FFF2-40B4-BE49-F238E27FC236}">
                    <a16:creationId xmlns:a16="http://schemas.microsoft.com/office/drawing/2014/main" id="{31EC208E-C7F2-453A-9E2A-E34E8B127018}"/>
                  </a:ext>
                </a:extLst>
              </p:cNvPr>
              <p:cNvSpPr/>
              <p:nvPr/>
            </p:nvSpPr>
            <p:spPr>
              <a:xfrm>
                <a:off x="614915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7" name="Rectangle 656">
                <a:extLst>
                  <a:ext uri="{FF2B5EF4-FFF2-40B4-BE49-F238E27FC236}">
                    <a16:creationId xmlns:a16="http://schemas.microsoft.com/office/drawing/2014/main" id="{74F43BF2-F9AA-468D-AD17-4D22F58EFB1B}"/>
                  </a:ext>
                </a:extLst>
              </p:cNvPr>
              <p:cNvSpPr/>
              <p:nvPr/>
            </p:nvSpPr>
            <p:spPr>
              <a:xfrm>
                <a:off x="5532591"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8" name="Rectangle 657">
                <a:extLst>
                  <a:ext uri="{FF2B5EF4-FFF2-40B4-BE49-F238E27FC236}">
                    <a16:creationId xmlns:a16="http://schemas.microsoft.com/office/drawing/2014/main" id="{37BC40EB-0DBD-462A-A133-2D09FA004807}"/>
                  </a:ext>
                </a:extLst>
              </p:cNvPr>
              <p:cNvSpPr/>
              <p:nvPr/>
            </p:nvSpPr>
            <p:spPr>
              <a:xfrm>
                <a:off x="4921933"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9" name="Rectangle 658">
                <a:extLst>
                  <a:ext uri="{FF2B5EF4-FFF2-40B4-BE49-F238E27FC236}">
                    <a16:creationId xmlns:a16="http://schemas.microsoft.com/office/drawing/2014/main" id="{FCD05431-D500-4298-BA1D-7FC607BFCF95}"/>
                  </a:ext>
                </a:extLst>
              </p:cNvPr>
              <p:cNvSpPr/>
              <p:nvPr/>
            </p:nvSpPr>
            <p:spPr>
              <a:xfrm>
                <a:off x="4305028"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0" name="Rectangle 659">
                <a:extLst>
                  <a:ext uri="{FF2B5EF4-FFF2-40B4-BE49-F238E27FC236}">
                    <a16:creationId xmlns:a16="http://schemas.microsoft.com/office/drawing/2014/main" id="{DDCEFC70-148A-44A0-BAB5-F2B91A5C0FEC}"/>
                  </a:ext>
                </a:extLst>
              </p:cNvPr>
              <p:cNvSpPr/>
              <p:nvPr/>
            </p:nvSpPr>
            <p:spPr>
              <a:xfrm>
                <a:off x="3688464"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1" name="Rectangle 660">
                <a:extLst>
                  <a:ext uri="{FF2B5EF4-FFF2-40B4-BE49-F238E27FC236}">
                    <a16:creationId xmlns:a16="http://schemas.microsoft.com/office/drawing/2014/main" id="{C199F13E-4D95-4AC4-A6B7-51873101D7A2}"/>
                  </a:ext>
                </a:extLst>
              </p:cNvPr>
              <p:cNvSpPr/>
              <p:nvPr/>
            </p:nvSpPr>
            <p:spPr>
              <a:xfrm>
                <a:off x="4921869" y="4636533"/>
                <a:ext cx="616574"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2" name="Rectangle 661">
                <a:extLst>
                  <a:ext uri="{FF2B5EF4-FFF2-40B4-BE49-F238E27FC236}">
                    <a16:creationId xmlns:a16="http://schemas.microsoft.com/office/drawing/2014/main" id="{6B18CE6C-4168-46F5-94E1-9BA8001991A1}"/>
                  </a:ext>
                </a:extLst>
              </p:cNvPr>
              <p:cNvSpPr/>
              <p:nvPr/>
            </p:nvSpPr>
            <p:spPr>
              <a:xfrm>
                <a:off x="4305158" y="4636534"/>
                <a:ext cx="614863"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3" name="Rectangle 662">
                <a:extLst>
                  <a:ext uri="{FF2B5EF4-FFF2-40B4-BE49-F238E27FC236}">
                    <a16:creationId xmlns:a16="http://schemas.microsoft.com/office/drawing/2014/main" id="{DDA803AE-99D6-4D4B-B843-BFA75EFB7A94}"/>
                  </a:ext>
                </a:extLst>
              </p:cNvPr>
              <p:cNvSpPr/>
              <p:nvPr/>
            </p:nvSpPr>
            <p:spPr>
              <a:xfrm>
                <a:off x="3687282" y="4636534"/>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4" name="Rectangle 663">
                <a:extLst>
                  <a:ext uri="{FF2B5EF4-FFF2-40B4-BE49-F238E27FC236}">
                    <a16:creationId xmlns:a16="http://schemas.microsoft.com/office/drawing/2014/main" id="{91141467-30E8-4C9C-B260-9FF8750E53C7}"/>
                  </a:ext>
                </a:extLst>
              </p:cNvPr>
              <p:cNvSpPr/>
              <p:nvPr/>
            </p:nvSpPr>
            <p:spPr>
              <a:xfrm>
                <a:off x="4921868"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5" name="Rectangle 664">
                <a:extLst>
                  <a:ext uri="{FF2B5EF4-FFF2-40B4-BE49-F238E27FC236}">
                    <a16:creationId xmlns:a16="http://schemas.microsoft.com/office/drawing/2014/main" id="{1FAE0B41-BCEE-47E7-A07B-174069BCE342}"/>
                  </a:ext>
                </a:extLst>
              </p:cNvPr>
              <p:cNvSpPr/>
              <p:nvPr/>
            </p:nvSpPr>
            <p:spPr>
              <a:xfrm>
                <a:off x="4304963"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6" name="Rectangle 665">
                <a:extLst>
                  <a:ext uri="{FF2B5EF4-FFF2-40B4-BE49-F238E27FC236}">
                    <a16:creationId xmlns:a16="http://schemas.microsoft.com/office/drawing/2014/main" id="{CD121C4D-C715-4BF0-9B95-710B92C91EED}"/>
                  </a:ext>
                </a:extLst>
              </p:cNvPr>
              <p:cNvSpPr/>
              <p:nvPr/>
            </p:nvSpPr>
            <p:spPr>
              <a:xfrm>
                <a:off x="3688399"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7" name="Rectangle 666">
                <a:extLst>
                  <a:ext uri="{FF2B5EF4-FFF2-40B4-BE49-F238E27FC236}">
                    <a16:creationId xmlns:a16="http://schemas.microsoft.com/office/drawing/2014/main" id="{D9495622-C098-40BF-9821-A3FD7A646DC9}"/>
                  </a:ext>
                </a:extLst>
              </p:cNvPr>
              <p:cNvSpPr/>
              <p:nvPr/>
            </p:nvSpPr>
            <p:spPr>
              <a:xfrm>
                <a:off x="4921998"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8" name="Rectangle 667">
                <a:extLst>
                  <a:ext uri="{FF2B5EF4-FFF2-40B4-BE49-F238E27FC236}">
                    <a16:creationId xmlns:a16="http://schemas.microsoft.com/office/drawing/2014/main" id="{720BE5A5-7001-4DCE-855E-5C8B1270CDB6}"/>
                  </a:ext>
                </a:extLst>
              </p:cNvPr>
              <p:cNvSpPr/>
              <p:nvPr/>
            </p:nvSpPr>
            <p:spPr>
              <a:xfrm>
                <a:off x="4305093"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9" name="Rectangle 668">
                <a:extLst>
                  <a:ext uri="{FF2B5EF4-FFF2-40B4-BE49-F238E27FC236}">
                    <a16:creationId xmlns:a16="http://schemas.microsoft.com/office/drawing/2014/main" id="{0AED0116-219A-4400-83C8-3862F18CC71F}"/>
                  </a:ext>
                </a:extLst>
              </p:cNvPr>
              <p:cNvSpPr/>
              <p:nvPr/>
            </p:nvSpPr>
            <p:spPr>
              <a:xfrm>
                <a:off x="3688529"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0" name="Rectangle 669">
                <a:extLst>
                  <a:ext uri="{FF2B5EF4-FFF2-40B4-BE49-F238E27FC236}">
                    <a16:creationId xmlns:a16="http://schemas.microsoft.com/office/drawing/2014/main" id="{48A4E307-6B03-4B75-A9A9-FCCDC9C83E63}"/>
                  </a:ext>
                </a:extLst>
              </p:cNvPr>
              <p:cNvSpPr/>
              <p:nvPr/>
            </p:nvSpPr>
            <p:spPr>
              <a:xfrm>
                <a:off x="4921342"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1" name="Rectangle 670">
                <a:extLst>
                  <a:ext uri="{FF2B5EF4-FFF2-40B4-BE49-F238E27FC236}">
                    <a16:creationId xmlns:a16="http://schemas.microsoft.com/office/drawing/2014/main" id="{F3161D98-CE1B-4FA1-885A-0B9958D1B603}"/>
                  </a:ext>
                </a:extLst>
              </p:cNvPr>
              <p:cNvSpPr/>
              <p:nvPr/>
            </p:nvSpPr>
            <p:spPr>
              <a:xfrm>
                <a:off x="4304437"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2" name="Rectangle 671">
                <a:extLst>
                  <a:ext uri="{FF2B5EF4-FFF2-40B4-BE49-F238E27FC236}">
                    <a16:creationId xmlns:a16="http://schemas.microsoft.com/office/drawing/2014/main" id="{626346A8-568E-4E0A-AF91-B9D70FDB76C8}"/>
                  </a:ext>
                </a:extLst>
              </p:cNvPr>
              <p:cNvSpPr/>
              <p:nvPr/>
            </p:nvSpPr>
            <p:spPr>
              <a:xfrm>
                <a:off x="3687873" y="5252911"/>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3" name="Rectangle 672">
                <a:extLst>
                  <a:ext uri="{FF2B5EF4-FFF2-40B4-BE49-F238E27FC236}">
                    <a16:creationId xmlns:a16="http://schemas.microsoft.com/office/drawing/2014/main" id="{88A6594B-820A-4AB9-8BA3-3E0253B1939F}"/>
                  </a:ext>
                </a:extLst>
              </p:cNvPr>
              <p:cNvSpPr/>
              <p:nvPr/>
            </p:nvSpPr>
            <p:spPr>
              <a:xfrm>
                <a:off x="4920816"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4" name="Rectangle 673">
                <a:extLst>
                  <a:ext uri="{FF2B5EF4-FFF2-40B4-BE49-F238E27FC236}">
                    <a16:creationId xmlns:a16="http://schemas.microsoft.com/office/drawing/2014/main" id="{16701350-565F-4120-9614-B868ACF5239E}"/>
                  </a:ext>
                </a:extLst>
              </p:cNvPr>
              <p:cNvSpPr/>
              <p:nvPr/>
            </p:nvSpPr>
            <p:spPr>
              <a:xfrm>
                <a:off x="4303911"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5" name="Rectangle 674">
                <a:extLst>
                  <a:ext uri="{FF2B5EF4-FFF2-40B4-BE49-F238E27FC236}">
                    <a16:creationId xmlns:a16="http://schemas.microsoft.com/office/drawing/2014/main" id="{124035F6-32B0-4255-A205-DFBF7AC22D7C}"/>
                  </a:ext>
                </a:extLst>
              </p:cNvPr>
              <p:cNvSpPr/>
              <p:nvPr/>
            </p:nvSpPr>
            <p:spPr>
              <a:xfrm>
                <a:off x="3687347"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6" name="Rectangle 675">
                <a:extLst>
                  <a:ext uri="{FF2B5EF4-FFF2-40B4-BE49-F238E27FC236}">
                    <a16:creationId xmlns:a16="http://schemas.microsoft.com/office/drawing/2014/main" id="{6F7AC9D8-1BCC-4DDF-9461-5C2E6FEBDDDF}"/>
                  </a:ext>
                </a:extLst>
              </p:cNvPr>
              <p:cNvSpPr/>
              <p:nvPr/>
            </p:nvSpPr>
            <p:spPr>
              <a:xfrm>
                <a:off x="4920751"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7" name="Rectangle 676">
                <a:extLst>
                  <a:ext uri="{FF2B5EF4-FFF2-40B4-BE49-F238E27FC236}">
                    <a16:creationId xmlns:a16="http://schemas.microsoft.com/office/drawing/2014/main" id="{147522C1-0582-4BD5-A693-B74E37CAF8F2}"/>
                  </a:ext>
                </a:extLst>
              </p:cNvPr>
              <p:cNvSpPr/>
              <p:nvPr/>
            </p:nvSpPr>
            <p:spPr>
              <a:xfrm>
                <a:off x="4303846"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8" name="Rectangle 677">
                <a:extLst>
                  <a:ext uri="{FF2B5EF4-FFF2-40B4-BE49-F238E27FC236}">
                    <a16:creationId xmlns:a16="http://schemas.microsoft.com/office/drawing/2014/main" id="{A4FB0F6A-C43E-4984-8A6D-3EB85AC64C7C}"/>
                  </a:ext>
                </a:extLst>
              </p:cNvPr>
              <p:cNvSpPr/>
              <p:nvPr/>
            </p:nvSpPr>
            <p:spPr>
              <a:xfrm>
                <a:off x="3687282"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9" name="Rectangle 678">
                <a:extLst>
                  <a:ext uri="{FF2B5EF4-FFF2-40B4-BE49-F238E27FC236}">
                    <a16:creationId xmlns:a16="http://schemas.microsoft.com/office/drawing/2014/main" id="{8EF130B2-D41D-4485-A354-EA2A0A7CB94D}"/>
                  </a:ext>
                </a:extLst>
              </p:cNvPr>
              <p:cNvSpPr/>
              <p:nvPr/>
            </p:nvSpPr>
            <p:spPr>
              <a:xfrm>
                <a:off x="4920881"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0" name="Rectangle 679">
                <a:extLst>
                  <a:ext uri="{FF2B5EF4-FFF2-40B4-BE49-F238E27FC236}">
                    <a16:creationId xmlns:a16="http://schemas.microsoft.com/office/drawing/2014/main" id="{EB09BCC3-A271-4D91-B9E3-A268F426CC34}"/>
                  </a:ext>
                </a:extLst>
              </p:cNvPr>
              <p:cNvSpPr/>
              <p:nvPr/>
            </p:nvSpPr>
            <p:spPr>
              <a:xfrm>
                <a:off x="4303976"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1" name="Rectangle 680">
                <a:extLst>
                  <a:ext uri="{FF2B5EF4-FFF2-40B4-BE49-F238E27FC236}">
                    <a16:creationId xmlns:a16="http://schemas.microsoft.com/office/drawing/2014/main" id="{541D014D-31F2-45F7-82E8-F3F6ED54FB51}"/>
                  </a:ext>
                </a:extLst>
              </p:cNvPr>
              <p:cNvSpPr/>
              <p:nvPr/>
            </p:nvSpPr>
            <p:spPr>
              <a:xfrm>
                <a:off x="3687412"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2" name="Rectangle 681">
                <a:extLst>
                  <a:ext uri="{FF2B5EF4-FFF2-40B4-BE49-F238E27FC236}">
                    <a16:creationId xmlns:a16="http://schemas.microsoft.com/office/drawing/2014/main" id="{342752B8-78EC-4670-A3F1-E709F81DEBF2}"/>
                  </a:ext>
                </a:extLst>
              </p:cNvPr>
              <p:cNvSpPr/>
              <p:nvPr/>
            </p:nvSpPr>
            <p:spPr>
              <a:xfrm>
                <a:off x="4920751"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3" name="Rectangle 682">
                <a:extLst>
                  <a:ext uri="{FF2B5EF4-FFF2-40B4-BE49-F238E27FC236}">
                    <a16:creationId xmlns:a16="http://schemas.microsoft.com/office/drawing/2014/main" id="{CB2ED78D-337C-471C-84F0-2EE56352BB1D}"/>
                  </a:ext>
                </a:extLst>
              </p:cNvPr>
              <p:cNvSpPr/>
              <p:nvPr/>
            </p:nvSpPr>
            <p:spPr>
              <a:xfrm>
                <a:off x="4303846"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4" name="Rectangle 683">
                <a:extLst>
                  <a:ext uri="{FF2B5EF4-FFF2-40B4-BE49-F238E27FC236}">
                    <a16:creationId xmlns:a16="http://schemas.microsoft.com/office/drawing/2014/main" id="{377C1C2A-606D-460F-9B6B-58FE42890DCA}"/>
                  </a:ext>
                </a:extLst>
              </p:cNvPr>
              <p:cNvSpPr/>
              <p:nvPr/>
            </p:nvSpPr>
            <p:spPr>
              <a:xfrm>
                <a:off x="3687282"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5" name="Rectangle 684">
                <a:extLst>
                  <a:ext uri="{FF2B5EF4-FFF2-40B4-BE49-F238E27FC236}">
                    <a16:creationId xmlns:a16="http://schemas.microsoft.com/office/drawing/2014/main" id="{BBFF5A0E-D356-4075-996A-82EE817E5B92}"/>
                  </a:ext>
                </a:extLst>
              </p:cNvPr>
              <p:cNvSpPr/>
              <p:nvPr/>
            </p:nvSpPr>
            <p:spPr>
              <a:xfrm>
                <a:off x="3070778"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6" name="Rectangle 685">
                <a:extLst>
                  <a:ext uri="{FF2B5EF4-FFF2-40B4-BE49-F238E27FC236}">
                    <a16:creationId xmlns:a16="http://schemas.microsoft.com/office/drawing/2014/main" id="{6B289425-1F2B-406F-8EBF-0317A5608D86}"/>
                  </a:ext>
                </a:extLst>
              </p:cNvPr>
              <p:cNvSpPr/>
              <p:nvPr/>
            </p:nvSpPr>
            <p:spPr>
              <a:xfrm>
                <a:off x="2453873"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7" name="Rectangle 686">
                <a:extLst>
                  <a:ext uri="{FF2B5EF4-FFF2-40B4-BE49-F238E27FC236}">
                    <a16:creationId xmlns:a16="http://schemas.microsoft.com/office/drawing/2014/main" id="{F9891475-A40A-4AF8-A56A-E1060B611BDC}"/>
                  </a:ext>
                </a:extLst>
              </p:cNvPr>
              <p:cNvSpPr/>
              <p:nvPr/>
            </p:nvSpPr>
            <p:spPr>
              <a:xfrm>
                <a:off x="1837309"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8" name="Rectangle 687">
                <a:extLst>
                  <a:ext uri="{FF2B5EF4-FFF2-40B4-BE49-F238E27FC236}">
                    <a16:creationId xmlns:a16="http://schemas.microsoft.com/office/drawing/2014/main" id="{F37D514D-84A1-496B-B6BA-7656FFAEEE78}"/>
                  </a:ext>
                </a:extLst>
              </p:cNvPr>
              <p:cNvSpPr/>
              <p:nvPr/>
            </p:nvSpPr>
            <p:spPr>
              <a:xfrm>
                <a:off x="3070908" y="463653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9" name="Rectangle 688">
                <a:extLst>
                  <a:ext uri="{FF2B5EF4-FFF2-40B4-BE49-F238E27FC236}">
                    <a16:creationId xmlns:a16="http://schemas.microsoft.com/office/drawing/2014/main" id="{24ED9363-CC89-48B5-80E5-931F61C237E4}"/>
                  </a:ext>
                </a:extLst>
              </p:cNvPr>
              <p:cNvSpPr/>
              <p:nvPr/>
            </p:nvSpPr>
            <p:spPr>
              <a:xfrm>
                <a:off x="2454003" y="463653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0" name="Rectangle 689">
                <a:extLst>
                  <a:ext uri="{FF2B5EF4-FFF2-40B4-BE49-F238E27FC236}">
                    <a16:creationId xmlns:a16="http://schemas.microsoft.com/office/drawing/2014/main" id="{991F86FD-EE94-4BD4-8BC5-75CDF4864CED}"/>
                  </a:ext>
                </a:extLst>
              </p:cNvPr>
              <p:cNvSpPr/>
              <p:nvPr/>
            </p:nvSpPr>
            <p:spPr>
              <a:xfrm>
                <a:off x="1836127" y="4636534"/>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1" name="Rectangle 690">
                <a:extLst>
                  <a:ext uri="{FF2B5EF4-FFF2-40B4-BE49-F238E27FC236}">
                    <a16:creationId xmlns:a16="http://schemas.microsoft.com/office/drawing/2014/main" id="{0CE03DC7-8D6E-4A04-942F-5E839687A178}"/>
                  </a:ext>
                </a:extLst>
              </p:cNvPr>
              <p:cNvSpPr/>
              <p:nvPr/>
            </p:nvSpPr>
            <p:spPr>
              <a:xfrm>
                <a:off x="3070713"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2" name="Rectangle 691">
                <a:extLst>
                  <a:ext uri="{FF2B5EF4-FFF2-40B4-BE49-F238E27FC236}">
                    <a16:creationId xmlns:a16="http://schemas.microsoft.com/office/drawing/2014/main" id="{6CC67B58-0693-484D-9961-DB464895A332}"/>
                  </a:ext>
                </a:extLst>
              </p:cNvPr>
              <p:cNvSpPr/>
              <p:nvPr/>
            </p:nvSpPr>
            <p:spPr>
              <a:xfrm>
                <a:off x="2453808"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3" name="Rectangle 692">
                <a:extLst>
                  <a:ext uri="{FF2B5EF4-FFF2-40B4-BE49-F238E27FC236}">
                    <a16:creationId xmlns:a16="http://schemas.microsoft.com/office/drawing/2014/main" id="{DFDF56C8-6522-4828-A8D0-58067E6E2E83}"/>
                  </a:ext>
                </a:extLst>
              </p:cNvPr>
              <p:cNvSpPr/>
              <p:nvPr/>
            </p:nvSpPr>
            <p:spPr>
              <a:xfrm>
                <a:off x="1837244"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4" name="Rectangle 693">
                <a:extLst>
                  <a:ext uri="{FF2B5EF4-FFF2-40B4-BE49-F238E27FC236}">
                    <a16:creationId xmlns:a16="http://schemas.microsoft.com/office/drawing/2014/main" id="{9C3C9483-4132-4CEF-A3C3-F3D995FB6BE2}"/>
                  </a:ext>
                </a:extLst>
              </p:cNvPr>
              <p:cNvSpPr/>
              <p:nvPr/>
            </p:nvSpPr>
            <p:spPr>
              <a:xfrm>
                <a:off x="3070843"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5" name="Rectangle 694">
                <a:extLst>
                  <a:ext uri="{FF2B5EF4-FFF2-40B4-BE49-F238E27FC236}">
                    <a16:creationId xmlns:a16="http://schemas.microsoft.com/office/drawing/2014/main" id="{B5C64E19-4C77-43F9-BD1C-FB4723DDAE66}"/>
                  </a:ext>
                </a:extLst>
              </p:cNvPr>
              <p:cNvSpPr/>
              <p:nvPr/>
            </p:nvSpPr>
            <p:spPr>
              <a:xfrm>
                <a:off x="2453938"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6" name="Rectangle 695">
                <a:extLst>
                  <a:ext uri="{FF2B5EF4-FFF2-40B4-BE49-F238E27FC236}">
                    <a16:creationId xmlns:a16="http://schemas.microsoft.com/office/drawing/2014/main" id="{47C4ABAA-5910-420E-8001-A649B3E50552}"/>
                  </a:ext>
                </a:extLst>
              </p:cNvPr>
              <p:cNvSpPr/>
              <p:nvPr/>
            </p:nvSpPr>
            <p:spPr>
              <a:xfrm>
                <a:off x="1837374"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7" name="Rectangle 696">
                <a:extLst>
                  <a:ext uri="{FF2B5EF4-FFF2-40B4-BE49-F238E27FC236}">
                    <a16:creationId xmlns:a16="http://schemas.microsoft.com/office/drawing/2014/main" id="{A3C3CEA5-9708-4C68-88DC-A52A43E8D648}"/>
                  </a:ext>
                </a:extLst>
              </p:cNvPr>
              <p:cNvSpPr/>
              <p:nvPr/>
            </p:nvSpPr>
            <p:spPr>
              <a:xfrm>
                <a:off x="3070187"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8" name="Rectangle 697">
                <a:extLst>
                  <a:ext uri="{FF2B5EF4-FFF2-40B4-BE49-F238E27FC236}">
                    <a16:creationId xmlns:a16="http://schemas.microsoft.com/office/drawing/2014/main" id="{CB617A90-0FAD-413C-BDF7-CA7348EBFFE5}"/>
                  </a:ext>
                </a:extLst>
              </p:cNvPr>
              <p:cNvSpPr/>
              <p:nvPr/>
            </p:nvSpPr>
            <p:spPr>
              <a:xfrm>
                <a:off x="2453282"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9" name="Rectangle 698">
                <a:extLst>
                  <a:ext uri="{FF2B5EF4-FFF2-40B4-BE49-F238E27FC236}">
                    <a16:creationId xmlns:a16="http://schemas.microsoft.com/office/drawing/2014/main" id="{446209B5-29EA-4173-A20E-CB30CED761F4}"/>
                  </a:ext>
                </a:extLst>
              </p:cNvPr>
              <p:cNvSpPr/>
              <p:nvPr/>
            </p:nvSpPr>
            <p:spPr>
              <a:xfrm>
                <a:off x="1836718" y="5252911"/>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0" name="Rectangle 699">
                <a:extLst>
                  <a:ext uri="{FF2B5EF4-FFF2-40B4-BE49-F238E27FC236}">
                    <a16:creationId xmlns:a16="http://schemas.microsoft.com/office/drawing/2014/main" id="{66FEDF9A-B3E4-4BC0-A94F-3C0B2A527FDF}"/>
                  </a:ext>
                </a:extLst>
              </p:cNvPr>
              <p:cNvSpPr/>
              <p:nvPr/>
            </p:nvSpPr>
            <p:spPr>
              <a:xfrm>
                <a:off x="3069661"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1" name="Rectangle 700">
                <a:extLst>
                  <a:ext uri="{FF2B5EF4-FFF2-40B4-BE49-F238E27FC236}">
                    <a16:creationId xmlns:a16="http://schemas.microsoft.com/office/drawing/2014/main" id="{89109A99-07B9-473E-8C7E-38F57C50C0EA}"/>
                  </a:ext>
                </a:extLst>
              </p:cNvPr>
              <p:cNvSpPr/>
              <p:nvPr/>
            </p:nvSpPr>
            <p:spPr>
              <a:xfrm>
                <a:off x="2452756"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2" name="Rectangle 701">
                <a:extLst>
                  <a:ext uri="{FF2B5EF4-FFF2-40B4-BE49-F238E27FC236}">
                    <a16:creationId xmlns:a16="http://schemas.microsoft.com/office/drawing/2014/main" id="{D93E244D-F3FF-4FF1-B026-1CA52A9E9CF9}"/>
                  </a:ext>
                </a:extLst>
              </p:cNvPr>
              <p:cNvSpPr/>
              <p:nvPr/>
            </p:nvSpPr>
            <p:spPr>
              <a:xfrm>
                <a:off x="1836192"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3" name="Rectangle 702">
                <a:extLst>
                  <a:ext uri="{FF2B5EF4-FFF2-40B4-BE49-F238E27FC236}">
                    <a16:creationId xmlns:a16="http://schemas.microsoft.com/office/drawing/2014/main" id="{E67A53B9-D638-445A-88B3-501825D584F3}"/>
                  </a:ext>
                </a:extLst>
              </p:cNvPr>
              <p:cNvSpPr/>
              <p:nvPr/>
            </p:nvSpPr>
            <p:spPr>
              <a:xfrm>
                <a:off x="3069596"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4" name="Rectangle 703">
                <a:extLst>
                  <a:ext uri="{FF2B5EF4-FFF2-40B4-BE49-F238E27FC236}">
                    <a16:creationId xmlns:a16="http://schemas.microsoft.com/office/drawing/2014/main" id="{A8BE3C7E-BBC6-4ED0-9945-7D94335043F8}"/>
                  </a:ext>
                </a:extLst>
              </p:cNvPr>
              <p:cNvSpPr/>
              <p:nvPr/>
            </p:nvSpPr>
            <p:spPr>
              <a:xfrm>
                <a:off x="2452691"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5" name="Rectangle 704">
                <a:extLst>
                  <a:ext uri="{FF2B5EF4-FFF2-40B4-BE49-F238E27FC236}">
                    <a16:creationId xmlns:a16="http://schemas.microsoft.com/office/drawing/2014/main" id="{24983688-110F-4795-B57D-EBD0E4DF9F04}"/>
                  </a:ext>
                </a:extLst>
              </p:cNvPr>
              <p:cNvSpPr/>
              <p:nvPr/>
            </p:nvSpPr>
            <p:spPr>
              <a:xfrm>
                <a:off x="1836127"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6" name="Rectangle 705">
                <a:extLst>
                  <a:ext uri="{FF2B5EF4-FFF2-40B4-BE49-F238E27FC236}">
                    <a16:creationId xmlns:a16="http://schemas.microsoft.com/office/drawing/2014/main" id="{B5C9605C-28BE-408B-8C3C-5092F59D3A96}"/>
                  </a:ext>
                </a:extLst>
              </p:cNvPr>
              <p:cNvSpPr/>
              <p:nvPr/>
            </p:nvSpPr>
            <p:spPr>
              <a:xfrm>
                <a:off x="3069726"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7" name="Rectangle 706">
                <a:extLst>
                  <a:ext uri="{FF2B5EF4-FFF2-40B4-BE49-F238E27FC236}">
                    <a16:creationId xmlns:a16="http://schemas.microsoft.com/office/drawing/2014/main" id="{7AAECACC-C2C3-4E45-98F2-152A2776147A}"/>
                  </a:ext>
                </a:extLst>
              </p:cNvPr>
              <p:cNvSpPr/>
              <p:nvPr/>
            </p:nvSpPr>
            <p:spPr>
              <a:xfrm>
                <a:off x="2452821"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8" name="Rectangle 707">
                <a:extLst>
                  <a:ext uri="{FF2B5EF4-FFF2-40B4-BE49-F238E27FC236}">
                    <a16:creationId xmlns:a16="http://schemas.microsoft.com/office/drawing/2014/main" id="{48E37DDF-9971-4875-9618-B1829FC1EAD1}"/>
                  </a:ext>
                </a:extLst>
              </p:cNvPr>
              <p:cNvSpPr/>
              <p:nvPr/>
            </p:nvSpPr>
            <p:spPr>
              <a:xfrm>
                <a:off x="1836257"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9" name="Rectangle 708">
                <a:extLst>
                  <a:ext uri="{FF2B5EF4-FFF2-40B4-BE49-F238E27FC236}">
                    <a16:creationId xmlns:a16="http://schemas.microsoft.com/office/drawing/2014/main" id="{28C657CA-74D3-4331-BFB7-1ACCA83497E7}"/>
                  </a:ext>
                </a:extLst>
              </p:cNvPr>
              <p:cNvSpPr/>
              <p:nvPr/>
            </p:nvSpPr>
            <p:spPr>
              <a:xfrm>
                <a:off x="2452561" y="17886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0" name="Rectangle 709">
                <a:extLst>
                  <a:ext uri="{FF2B5EF4-FFF2-40B4-BE49-F238E27FC236}">
                    <a16:creationId xmlns:a16="http://schemas.microsoft.com/office/drawing/2014/main" id="{D647055A-3A3B-49E1-918F-F2152C56F328}"/>
                  </a:ext>
                </a:extLst>
              </p:cNvPr>
              <p:cNvSpPr/>
              <p:nvPr/>
            </p:nvSpPr>
            <p:spPr>
              <a:xfrm>
                <a:off x="3069596"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1" name="Rectangle 710">
                <a:extLst>
                  <a:ext uri="{FF2B5EF4-FFF2-40B4-BE49-F238E27FC236}">
                    <a16:creationId xmlns:a16="http://schemas.microsoft.com/office/drawing/2014/main" id="{E993A2C4-8583-45A1-A317-C49A6D6EADA4}"/>
                  </a:ext>
                </a:extLst>
              </p:cNvPr>
              <p:cNvSpPr/>
              <p:nvPr/>
            </p:nvSpPr>
            <p:spPr>
              <a:xfrm>
                <a:off x="2452691"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2" name="Rectangle 711">
                <a:extLst>
                  <a:ext uri="{FF2B5EF4-FFF2-40B4-BE49-F238E27FC236}">
                    <a16:creationId xmlns:a16="http://schemas.microsoft.com/office/drawing/2014/main" id="{A1CCC930-90CD-498E-B3BB-086072B6160D}"/>
                  </a:ext>
                </a:extLst>
              </p:cNvPr>
              <p:cNvSpPr/>
              <p:nvPr/>
            </p:nvSpPr>
            <p:spPr>
              <a:xfrm>
                <a:off x="1836127"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3" name="Rectangle 712">
                <a:extLst>
                  <a:ext uri="{FF2B5EF4-FFF2-40B4-BE49-F238E27FC236}">
                    <a16:creationId xmlns:a16="http://schemas.microsoft.com/office/drawing/2014/main" id="{21E64A83-E541-4A7E-B315-F5731ED3EB12}"/>
                  </a:ext>
                </a:extLst>
              </p:cNvPr>
              <p:cNvSpPr/>
              <p:nvPr/>
            </p:nvSpPr>
            <p:spPr>
              <a:xfrm>
                <a:off x="1209478"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4" name="Rectangle 713">
                <a:extLst>
                  <a:ext uri="{FF2B5EF4-FFF2-40B4-BE49-F238E27FC236}">
                    <a16:creationId xmlns:a16="http://schemas.microsoft.com/office/drawing/2014/main" id="{3050CA40-3932-4711-AA92-7A8411758D1C}"/>
                  </a:ext>
                </a:extLst>
              </p:cNvPr>
              <p:cNvSpPr/>
              <p:nvPr/>
            </p:nvSpPr>
            <p:spPr>
              <a:xfrm>
                <a:off x="592573"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5" name="Rectangle 714">
                <a:extLst>
                  <a:ext uri="{FF2B5EF4-FFF2-40B4-BE49-F238E27FC236}">
                    <a16:creationId xmlns:a16="http://schemas.microsoft.com/office/drawing/2014/main" id="{07E271F0-0558-4C30-9C27-BE9A65B23BB8}"/>
                  </a:ext>
                </a:extLst>
              </p:cNvPr>
              <p:cNvSpPr/>
              <p:nvPr/>
            </p:nvSpPr>
            <p:spPr>
              <a:xfrm>
                <a:off x="198152" y="4020156"/>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6" name="Rectangle 715">
                <a:extLst>
                  <a:ext uri="{FF2B5EF4-FFF2-40B4-BE49-F238E27FC236}">
                    <a16:creationId xmlns:a16="http://schemas.microsoft.com/office/drawing/2014/main" id="{2A06D26F-B417-44EA-8695-4F03092EF993}"/>
                  </a:ext>
                </a:extLst>
              </p:cNvPr>
              <p:cNvSpPr/>
              <p:nvPr/>
            </p:nvSpPr>
            <p:spPr>
              <a:xfrm>
                <a:off x="1209608" y="463653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7" name="Rectangle 716">
                <a:extLst>
                  <a:ext uri="{FF2B5EF4-FFF2-40B4-BE49-F238E27FC236}">
                    <a16:creationId xmlns:a16="http://schemas.microsoft.com/office/drawing/2014/main" id="{84846B85-AC63-4ABD-B8E2-86E379302C08}"/>
                  </a:ext>
                </a:extLst>
              </p:cNvPr>
              <p:cNvSpPr/>
              <p:nvPr/>
            </p:nvSpPr>
            <p:spPr>
              <a:xfrm>
                <a:off x="592703" y="463653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8" name="Rectangle 717">
                <a:extLst>
                  <a:ext uri="{FF2B5EF4-FFF2-40B4-BE49-F238E27FC236}">
                    <a16:creationId xmlns:a16="http://schemas.microsoft.com/office/drawing/2014/main" id="{39B256FA-2B9E-47EC-916F-A5D5646A9D86}"/>
                  </a:ext>
                </a:extLst>
              </p:cNvPr>
              <p:cNvSpPr/>
              <p:nvPr/>
            </p:nvSpPr>
            <p:spPr>
              <a:xfrm>
                <a:off x="197443" y="4636534"/>
                <a:ext cx="395075"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9" name="Rectangle 718">
                <a:extLst>
                  <a:ext uri="{FF2B5EF4-FFF2-40B4-BE49-F238E27FC236}">
                    <a16:creationId xmlns:a16="http://schemas.microsoft.com/office/drawing/2014/main" id="{8D72515E-3AD1-416D-B3DE-FE0D9B633B3D}"/>
                  </a:ext>
                </a:extLst>
              </p:cNvPr>
              <p:cNvSpPr/>
              <p:nvPr/>
            </p:nvSpPr>
            <p:spPr>
              <a:xfrm>
                <a:off x="1209413"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0" name="Rectangle 719">
                <a:extLst>
                  <a:ext uri="{FF2B5EF4-FFF2-40B4-BE49-F238E27FC236}">
                    <a16:creationId xmlns:a16="http://schemas.microsoft.com/office/drawing/2014/main" id="{F9B95E1F-8CAC-4369-A4A6-FF8DB52F3FF7}"/>
                  </a:ext>
                </a:extLst>
              </p:cNvPr>
              <p:cNvSpPr/>
              <p:nvPr/>
            </p:nvSpPr>
            <p:spPr>
              <a:xfrm>
                <a:off x="592508"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1" name="Rectangle 720">
                <a:extLst>
                  <a:ext uri="{FF2B5EF4-FFF2-40B4-BE49-F238E27FC236}">
                    <a16:creationId xmlns:a16="http://schemas.microsoft.com/office/drawing/2014/main" id="{2A829E06-FDA9-4D02-801B-5ED0D9B32F6E}"/>
                  </a:ext>
                </a:extLst>
              </p:cNvPr>
              <p:cNvSpPr/>
              <p:nvPr/>
            </p:nvSpPr>
            <p:spPr>
              <a:xfrm>
                <a:off x="198087" y="2787396"/>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2" name="Rectangle 721">
                <a:extLst>
                  <a:ext uri="{FF2B5EF4-FFF2-40B4-BE49-F238E27FC236}">
                    <a16:creationId xmlns:a16="http://schemas.microsoft.com/office/drawing/2014/main" id="{5F79AA04-2063-42FA-80C1-DB055C3A2A6A}"/>
                  </a:ext>
                </a:extLst>
              </p:cNvPr>
              <p:cNvSpPr/>
              <p:nvPr/>
            </p:nvSpPr>
            <p:spPr>
              <a:xfrm>
                <a:off x="1209543"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3" name="Rectangle 722">
                <a:extLst>
                  <a:ext uri="{FF2B5EF4-FFF2-40B4-BE49-F238E27FC236}">
                    <a16:creationId xmlns:a16="http://schemas.microsoft.com/office/drawing/2014/main" id="{98330676-9EEA-42B6-9306-C39E8A8A5498}"/>
                  </a:ext>
                </a:extLst>
              </p:cNvPr>
              <p:cNvSpPr/>
              <p:nvPr/>
            </p:nvSpPr>
            <p:spPr>
              <a:xfrm>
                <a:off x="592638"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4" name="Rectangle 723">
                <a:extLst>
                  <a:ext uri="{FF2B5EF4-FFF2-40B4-BE49-F238E27FC236}">
                    <a16:creationId xmlns:a16="http://schemas.microsoft.com/office/drawing/2014/main" id="{B1A2B70E-EF98-49B1-96CF-C715672B1706}"/>
                  </a:ext>
                </a:extLst>
              </p:cNvPr>
              <p:cNvSpPr/>
              <p:nvPr/>
            </p:nvSpPr>
            <p:spPr>
              <a:xfrm>
                <a:off x="198217" y="3403774"/>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5" name="Rectangle 724">
                <a:extLst>
                  <a:ext uri="{FF2B5EF4-FFF2-40B4-BE49-F238E27FC236}">
                    <a16:creationId xmlns:a16="http://schemas.microsoft.com/office/drawing/2014/main" id="{45E4D7B2-6B87-401F-8129-F5310AD4EEA8}"/>
                  </a:ext>
                </a:extLst>
              </p:cNvPr>
              <p:cNvSpPr/>
              <p:nvPr/>
            </p:nvSpPr>
            <p:spPr>
              <a:xfrm>
                <a:off x="1208887"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6" name="Rectangle 725">
                <a:extLst>
                  <a:ext uri="{FF2B5EF4-FFF2-40B4-BE49-F238E27FC236}">
                    <a16:creationId xmlns:a16="http://schemas.microsoft.com/office/drawing/2014/main" id="{6DABBD83-939C-42C6-99AA-4CDC8EBDDCA2}"/>
                  </a:ext>
                </a:extLst>
              </p:cNvPr>
              <p:cNvSpPr/>
              <p:nvPr/>
            </p:nvSpPr>
            <p:spPr>
              <a:xfrm>
                <a:off x="591982"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7" name="Rectangle 726">
                <a:extLst>
                  <a:ext uri="{FF2B5EF4-FFF2-40B4-BE49-F238E27FC236}">
                    <a16:creationId xmlns:a16="http://schemas.microsoft.com/office/drawing/2014/main" id="{E5A49496-EFBD-435A-850E-6F637774D65C}"/>
                  </a:ext>
                </a:extLst>
              </p:cNvPr>
              <p:cNvSpPr/>
              <p:nvPr/>
            </p:nvSpPr>
            <p:spPr>
              <a:xfrm>
                <a:off x="197108" y="5252911"/>
                <a:ext cx="39343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8" name="Rectangle 727">
                <a:extLst>
                  <a:ext uri="{FF2B5EF4-FFF2-40B4-BE49-F238E27FC236}">
                    <a16:creationId xmlns:a16="http://schemas.microsoft.com/office/drawing/2014/main" id="{6F4D1497-A3F6-4265-A0E8-4658E55B95C5}"/>
                  </a:ext>
                </a:extLst>
              </p:cNvPr>
              <p:cNvSpPr/>
              <p:nvPr/>
            </p:nvSpPr>
            <p:spPr>
              <a:xfrm>
                <a:off x="1208361"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9" name="Rectangle 728">
                <a:extLst>
                  <a:ext uri="{FF2B5EF4-FFF2-40B4-BE49-F238E27FC236}">
                    <a16:creationId xmlns:a16="http://schemas.microsoft.com/office/drawing/2014/main" id="{833FFF33-6D97-47E5-9054-2F4BC3282FD4}"/>
                  </a:ext>
                </a:extLst>
              </p:cNvPr>
              <p:cNvSpPr/>
              <p:nvPr/>
            </p:nvSpPr>
            <p:spPr>
              <a:xfrm>
                <a:off x="591456"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0" name="Rectangle 729">
                <a:extLst>
                  <a:ext uri="{FF2B5EF4-FFF2-40B4-BE49-F238E27FC236}">
                    <a16:creationId xmlns:a16="http://schemas.microsoft.com/office/drawing/2014/main" id="{AF2BEC90-0E2B-4266-A5DE-8CD8D183330D}"/>
                  </a:ext>
                </a:extLst>
              </p:cNvPr>
              <p:cNvSpPr/>
              <p:nvPr/>
            </p:nvSpPr>
            <p:spPr>
              <a:xfrm>
                <a:off x="197035" y="2177883"/>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1" name="Rectangle 730">
                <a:extLst>
                  <a:ext uri="{FF2B5EF4-FFF2-40B4-BE49-F238E27FC236}">
                    <a16:creationId xmlns:a16="http://schemas.microsoft.com/office/drawing/2014/main" id="{F36522FF-9AF5-45B8-8B88-408DA00E0CB6}"/>
                  </a:ext>
                </a:extLst>
              </p:cNvPr>
              <p:cNvSpPr/>
              <p:nvPr/>
            </p:nvSpPr>
            <p:spPr>
              <a:xfrm>
                <a:off x="1208296"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2" name="Rectangle 731">
                <a:extLst>
                  <a:ext uri="{FF2B5EF4-FFF2-40B4-BE49-F238E27FC236}">
                    <a16:creationId xmlns:a16="http://schemas.microsoft.com/office/drawing/2014/main" id="{8E1DA92B-1EAF-4E39-9D08-617AEEFAA160}"/>
                  </a:ext>
                </a:extLst>
              </p:cNvPr>
              <p:cNvSpPr/>
              <p:nvPr/>
            </p:nvSpPr>
            <p:spPr>
              <a:xfrm>
                <a:off x="591391"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3" name="Rectangle 732">
                <a:extLst>
                  <a:ext uri="{FF2B5EF4-FFF2-40B4-BE49-F238E27FC236}">
                    <a16:creationId xmlns:a16="http://schemas.microsoft.com/office/drawing/2014/main" id="{D34E3ACE-D545-4FDA-A19E-0CADEA2215DA}"/>
                  </a:ext>
                </a:extLst>
              </p:cNvPr>
              <p:cNvSpPr/>
              <p:nvPr/>
            </p:nvSpPr>
            <p:spPr>
              <a:xfrm>
                <a:off x="196970" y="945123"/>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4" name="Rectangle 733">
                <a:extLst>
                  <a:ext uri="{FF2B5EF4-FFF2-40B4-BE49-F238E27FC236}">
                    <a16:creationId xmlns:a16="http://schemas.microsoft.com/office/drawing/2014/main" id="{F296D78E-19EE-4343-88FD-85E4547267B4}"/>
                  </a:ext>
                </a:extLst>
              </p:cNvPr>
              <p:cNvSpPr/>
              <p:nvPr/>
            </p:nvSpPr>
            <p:spPr>
              <a:xfrm>
                <a:off x="1208426"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5" name="Rectangle 734">
                <a:extLst>
                  <a:ext uri="{FF2B5EF4-FFF2-40B4-BE49-F238E27FC236}">
                    <a16:creationId xmlns:a16="http://schemas.microsoft.com/office/drawing/2014/main" id="{26A0B003-7562-439D-953F-6E33800E10B7}"/>
                  </a:ext>
                </a:extLst>
              </p:cNvPr>
              <p:cNvSpPr/>
              <p:nvPr/>
            </p:nvSpPr>
            <p:spPr>
              <a:xfrm>
                <a:off x="591521"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6" name="Rectangle 735">
                <a:extLst>
                  <a:ext uri="{FF2B5EF4-FFF2-40B4-BE49-F238E27FC236}">
                    <a16:creationId xmlns:a16="http://schemas.microsoft.com/office/drawing/2014/main" id="{2B974CB3-3B30-4896-B9DA-697B1F221B76}"/>
                  </a:ext>
                </a:extLst>
              </p:cNvPr>
              <p:cNvSpPr/>
              <p:nvPr/>
            </p:nvSpPr>
            <p:spPr>
              <a:xfrm>
                <a:off x="197100" y="1561501"/>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7" name="Rectangle 736">
                <a:extLst>
                  <a:ext uri="{FF2B5EF4-FFF2-40B4-BE49-F238E27FC236}">
                    <a16:creationId xmlns:a16="http://schemas.microsoft.com/office/drawing/2014/main" id="{5442EAF6-E7BA-406F-8D14-7EB22601FEC9}"/>
                  </a:ext>
                </a:extLst>
              </p:cNvPr>
              <p:cNvSpPr/>
              <p:nvPr/>
            </p:nvSpPr>
            <p:spPr>
              <a:xfrm>
                <a:off x="1208166" y="17886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8" name="Rectangle 737">
                <a:extLst>
                  <a:ext uri="{FF2B5EF4-FFF2-40B4-BE49-F238E27FC236}">
                    <a16:creationId xmlns:a16="http://schemas.microsoft.com/office/drawing/2014/main" id="{C4D68836-11C6-4C52-8B16-0735E9B62929}"/>
                  </a:ext>
                </a:extLst>
              </p:cNvPr>
              <p:cNvSpPr/>
              <p:nvPr/>
            </p:nvSpPr>
            <p:spPr>
              <a:xfrm>
                <a:off x="591261" y="17886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9" name="Rectangle 738">
                <a:extLst>
                  <a:ext uri="{FF2B5EF4-FFF2-40B4-BE49-F238E27FC236}">
                    <a16:creationId xmlns:a16="http://schemas.microsoft.com/office/drawing/2014/main" id="{4C7463BF-529F-44E8-8A66-D03433980836}"/>
                  </a:ext>
                </a:extLst>
              </p:cNvPr>
              <p:cNvSpPr/>
              <p:nvPr/>
            </p:nvSpPr>
            <p:spPr>
              <a:xfrm>
                <a:off x="196840" y="178867"/>
                <a:ext cx="394236"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0" name="Rectangle 739">
                <a:extLst>
                  <a:ext uri="{FF2B5EF4-FFF2-40B4-BE49-F238E27FC236}">
                    <a16:creationId xmlns:a16="http://schemas.microsoft.com/office/drawing/2014/main" id="{563424C8-C1BC-4241-BC47-14EDDF3DA29A}"/>
                  </a:ext>
                </a:extLst>
              </p:cNvPr>
              <p:cNvSpPr/>
              <p:nvPr/>
            </p:nvSpPr>
            <p:spPr>
              <a:xfrm>
                <a:off x="1208296"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1" name="Rectangle 740">
                <a:extLst>
                  <a:ext uri="{FF2B5EF4-FFF2-40B4-BE49-F238E27FC236}">
                    <a16:creationId xmlns:a16="http://schemas.microsoft.com/office/drawing/2014/main" id="{C502883F-6DBB-455B-B2B5-95E05C3C82B7}"/>
                  </a:ext>
                </a:extLst>
              </p:cNvPr>
              <p:cNvSpPr/>
              <p:nvPr/>
            </p:nvSpPr>
            <p:spPr>
              <a:xfrm>
                <a:off x="591391"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2" name="Rectangle 741">
                <a:extLst>
                  <a:ext uri="{FF2B5EF4-FFF2-40B4-BE49-F238E27FC236}">
                    <a16:creationId xmlns:a16="http://schemas.microsoft.com/office/drawing/2014/main" id="{9A0CA3B0-B15F-41ED-884D-0E89134D93B5}"/>
                  </a:ext>
                </a:extLst>
              </p:cNvPr>
              <p:cNvSpPr/>
              <p:nvPr/>
            </p:nvSpPr>
            <p:spPr>
              <a:xfrm>
                <a:off x="196970" y="335605"/>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3" name="Rectangle 742">
                <a:extLst>
                  <a:ext uri="{FF2B5EF4-FFF2-40B4-BE49-F238E27FC236}">
                    <a16:creationId xmlns:a16="http://schemas.microsoft.com/office/drawing/2014/main" id="{FEA33C90-2B9F-4A1D-A28C-EAE29458E9CD}"/>
                  </a:ext>
                </a:extLst>
              </p:cNvPr>
              <p:cNvSpPr/>
              <p:nvPr/>
            </p:nvSpPr>
            <p:spPr>
              <a:xfrm>
                <a:off x="10602057" y="5026751"/>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Concept #6</a:t>
                </a:r>
              </a:p>
            </p:txBody>
          </p:sp>
          <p:sp>
            <p:nvSpPr>
              <p:cNvPr id="744" name="Rectangle 743">
                <a:extLst>
                  <a:ext uri="{FF2B5EF4-FFF2-40B4-BE49-F238E27FC236}">
                    <a16:creationId xmlns:a16="http://schemas.microsoft.com/office/drawing/2014/main" id="{9DEE1F65-F69A-406C-91BF-B293793CCB42}"/>
                  </a:ext>
                </a:extLst>
              </p:cNvPr>
              <p:cNvSpPr/>
              <p:nvPr/>
            </p:nvSpPr>
            <p:spPr>
              <a:xfrm>
                <a:off x="198217" y="179537"/>
                <a:ext cx="11795760" cy="558101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45" name="Group 744">
                <a:extLst>
                  <a:ext uri="{FF2B5EF4-FFF2-40B4-BE49-F238E27FC236}">
                    <a16:creationId xmlns:a16="http://schemas.microsoft.com/office/drawing/2014/main" id="{F5ACFB6F-61EA-4818-95F1-9716121E2DE7}"/>
                  </a:ext>
                </a:extLst>
              </p:cNvPr>
              <p:cNvGrpSpPr/>
              <p:nvPr/>
            </p:nvGrpSpPr>
            <p:grpSpPr>
              <a:xfrm>
                <a:off x="201736" y="189332"/>
                <a:ext cx="4612659" cy="914401"/>
                <a:chOff x="201736" y="179172"/>
                <a:chExt cx="4612659" cy="914401"/>
              </a:xfrm>
            </p:grpSpPr>
            <p:sp>
              <p:nvSpPr>
                <p:cNvPr id="751" name="Rectangle 750">
                  <a:extLst>
                    <a:ext uri="{FF2B5EF4-FFF2-40B4-BE49-F238E27FC236}">
                      <a16:creationId xmlns:a16="http://schemas.microsoft.com/office/drawing/2014/main" id="{118D7242-254C-4118-BC30-0C2D4C11C7B9}"/>
                    </a:ext>
                  </a:extLst>
                </p:cNvPr>
                <p:cNvSpPr/>
                <p:nvPr/>
              </p:nvSpPr>
              <p:spPr>
                <a:xfrm>
                  <a:off x="201736" y="179172"/>
                  <a:ext cx="914401" cy="91440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0" name="Rectangle 749">
                  <a:extLst>
                    <a:ext uri="{FF2B5EF4-FFF2-40B4-BE49-F238E27FC236}">
                      <a16:creationId xmlns:a16="http://schemas.microsoft.com/office/drawing/2014/main" id="{4FBE7444-DBD1-4992-B9B7-D3AFA793B7D5}"/>
                    </a:ext>
                  </a:extLst>
                </p:cNvPr>
                <p:cNvSpPr/>
                <p:nvPr/>
              </p:nvSpPr>
              <p:spPr>
                <a:xfrm>
                  <a:off x="1109161" y="179172"/>
                  <a:ext cx="3705234" cy="91440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t>Spider Legs</a:t>
                  </a:r>
                </a:p>
              </p:txBody>
            </p:sp>
          </p:grpSp>
          <p:sp>
            <p:nvSpPr>
              <p:cNvPr id="746" name="Rectangle 745">
                <a:extLst>
                  <a:ext uri="{FF2B5EF4-FFF2-40B4-BE49-F238E27FC236}">
                    <a16:creationId xmlns:a16="http://schemas.microsoft.com/office/drawing/2014/main" id="{4C9C4532-128A-4B91-8E2D-D97157E839BF}"/>
                  </a:ext>
                </a:extLst>
              </p:cNvPr>
              <p:cNvSpPr/>
              <p:nvPr/>
            </p:nvSpPr>
            <p:spPr>
              <a:xfrm>
                <a:off x="9210137" y="4510632"/>
                <a:ext cx="2783840" cy="50697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Not To Scale</a:t>
                </a:r>
              </a:p>
            </p:txBody>
          </p:sp>
          <p:sp>
            <p:nvSpPr>
              <p:cNvPr id="747" name="Rectangle 746">
                <a:extLst>
                  <a:ext uri="{FF2B5EF4-FFF2-40B4-BE49-F238E27FC236}">
                    <a16:creationId xmlns:a16="http://schemas.microsoft.com/office/drawing/2014/main" id="{9B6C6D98-620C-4522-9DA8-785FD0AF63F6}"/>
                  </a:ext>
                </a:extLst>
              </p:cNvPr>
              <p:cNvSpPr/>
              <p:nvPr/>
            </p:nvSpPr>
            <p:spPr>
              <a:xfrm>
                <a:off x="9210137" y="5017603"/>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Team 515</a:t>
                </a:r>
              </a:p>
            </p:txBody>
          </p:sp>
          <p:sp>
            <p:nvSpPr>
              <p:cNvPr id="748" name="Rectangle 747">
                <a:extLst>
                  <a:ext uri="{FF2B5EF4-FFF2-40B4-BE49-F238E27FC236}">
                    <a16:creationId xmlns:a16="http://schemas.microsoft.com/office/drawing/2014/main" id="{095CD54B-9E7F-440B-AEFE-746CD68437C5}"/>
                  </a:ext>
                </a:extLst>
              </p:cNvPr>
              <p:cNvSpPr/>
              <p:nvPr/>
            </p:nvSpPr>
            <p:spPr>
              <a:xfrm>
                <a:off x="9210137" y="5389077"/>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Page 1/4</a:t>
                </a:r>
              </a:p>
            </p:txBody>
          </p:sp>
        </p:grpSp>
      </p:grpSp>
      <p:sp>
        <p:nvSpPr>
          <p:cNvPr id="5" name="Slide Number Placeholder 4">
            <a:extLst>
              <a:ext uri="{FF2B5EF4-FFF2-40B4-BE49-F238E27FC236}">
                <a16:creationId xmlns:a16="http://schemas.microsoft.com/office/drawing/2014/main" id="{8B28F644-6350-434E-BEBC-A0B4C6638640}"/>
              </a:ext>
            </a:extLst>
          </p:cNvPr>
          <p:cNvSpPr>
            <a:spLocks noGrp="1"/>
          </p:cNvSpPr>
          <p:nvPr>
            <p:ph type="sldNum" sz="quarter" idx="4"/>
          </p:nvPr>
        </p:nvSpPr>
        <p:spPr/>
        <p:txBody>
          <a:bodyPr/>
          <a:lstStyle/>
          <a:p>
            <a:fld id="{6F1FABC0-072B-4F22-8F9B-95A9D10B0206}" type="slidenum">
              <a:rPr lang="en-US" smtClean="0"/>
              <a:pPr/>
              <a:t>10</a:t>
            </a:fld>
            <a:endParaRPr lang="en-US"/>
          </a:p>
        </p:txBody>
      </p:sp>
      <p:grpSp>
        <p:nvGrpSpPr>
          <p:cNvPr id="63" name="Group 62">
            <a:extLst>
              <a:ext uri="{FF2B5EF4-FFF2-40B4-BE49-F238E27FC236}">
                <a16:creationId xmlns:a16="http://schemas.microsoft.com/office/drawing/2014/main" id="{2AB945B8-D3C4-4832-A953-7BFD8B3A0CA1}"/>
              </a:ext>
            </a:extLst>
          </p:cNvPr>
          <p:cNvGrpSpPr/>
          <p:nvPr/>
        </p:nvGrpSpPr>
        <p:grpSpPr>
          <a:xfrm>
            <a:off x="1117849" y="1567507"/>
            <a:ext cx="7583604" cy="4030078"/>
            <a:chOff x="3269737" y="2787337"/>
            <a:chExt cx="5652525" cy="3003864"/>
          </a:xfrm>
        </p:grpSpPr>
        <p:sp>
          <p:nvSpPr>
            <p:cNvPr id="7" name="Rectangle: Rounded Corners 6">
              <a:extLst>
                <a:ext uri="{FF2B5EF4-FFF2-40B4-BE49-F238E27FC236}">
                  <a16:creationId xmlns:a16="http://schemas.microsoft.com/office/drawing/2014/main" id="{FB504A10-E4AC-4B93-882B-880ED5B019E7}"/>
                </a:ext>
              </a:extLst>
            </p:cNvPr>
            <p:cNvSpPr/>
            <p:nvPr/>
          </p:nvSpPr>
          <p:spPr>
            <a:xfrm>
              <a:off x="5305835" y="4152783"/>
              <a:ext cx="1583316" cy="761916"/>
            </a:xfrm>
            <a:prstGeom prst="roundRect">
              <a:avLst/>
            </a:prstGeom>
            <a:solidFill>
              <a:srgbClr val="E3BD1B"/>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Oval 7">
              <a:extLst>
                <a:ext uri="{FF2B5EF4-FFF2-40B4-BE49-F238E27FC236}">
                  <a16:creationId xmlns:a16="http://schemas.microsoft.com/office/drawing/2014/main" id="{B088ED42-23E6-493D-BDEA-220B9B4AD2FD}"/>
                </a:ext>
              </a:extLst>
            </p:cNvPr>
            <p:cNvSpPr/>
            <p:nvPr/>
          </p:nvSpPr>
          <p:spPr>
            <a:xfrm flipH="1">
              <a:off x="5862478" y="5675805"/>
              <a:ext cx="467424" cy="115396"/>
            </a:xfrm>
            <a:prstGeom prst="ellipse">
              <a:avLst/>
            </a:prstGeom>
            <a:solidFill>
              <a:schemeClr val="tx2">
                <a:lumMod val="75000"/>
              </a:schemeClr>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 name="Straight Connector 8">
              <a:extLst>
                <a:ext uri="{FF2B5EF4-FFF2-40B4-BE49-F238E27FC236}">
                  <a16:creationId xmlns:a16="http://schemas.microsoft.com/office/drawing/2014/main" id="{947EDE48-3B8C-4931-97F7-04C30E9C9AD5}"/>
                </a:ext>
              </a:extLst>
            </p:cNvPr>
            <p:cNvCxnSpPr>
              <a:cxnSpLocks/>
            </p:cNvCxnSpPr>
            <p:nvPr/>
          </p:nvCxnSpPr>
          <p:spPr>
            <a:xfrm flipV="1">
              <a:off x="6097492" y="4152784"/>
              <a:ext cx="0" cy="1158449"/>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BACEFD9-FFE4-4C5C-80F9-44BD41FF3B19}"/>
                </a:ext>
              </a:extLst>
            </p:cNvPr>
            <p:cNvCxnSpPr>
              <a:cxnSpLocks/>
            </p:cNvCxnSpPr>
            <p:nvPr/>
          </p:nvCxnSpPr>
          <p:spPr>
            <a:xfrm flipH="1" flipV="1">
              <a:off x="5899484" y="4914700"/>
              <a:ext cx="198008" cy="407943"/>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F7C1C64-8DF3-4473-993F-B79A8DB69361}"/>
                </a:ext>
              </a:extLst>
            </p:cNvPr>
            <p:cNvCxnSpPr>
              <a:cxnSpLocks/>
            </p:cNvCxnSpPr>
            <p:nvPr/>
          </p:nvCxnSpPr>
          <p:spPr>
            <a:xfrm flipV="1">
              <a:off x="6098580" y="4913889"/>
              <a:ext cx="198008" cy="407943"/>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33BAA609-1742-423D-98FA-84BBB3730313}"/>
                </a:ext>
              </a:extLst>
            </p:cNvPr>
            <p:cNvSpPr/>
            <p:nvPr/>
          </p:nvSpPr>
          <p:spPr>
            <a:xfrm>
              <a:off x="5305835" y="2787337"/>
              <a:ext cx="1583316" cy="1357660"/>
            </a:xfrm>
            <a:prstGeom prst="roundRect">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97F0FD84-A8C6-4A54-8DB4-68EBED05674C}"/>
                </a:ext>
              </a:extLst>
            </p:cNvPr>
            <p:cNvGrpSpPr/>
            <p:nvPr/>
          </p:nvGrpSpPr>
          <p:grpSpPr>
            <a:xfrm>
              <a:off x="5788669" y="3436828"/>
              <a:ext cx="617645" cy="617645"/>
              <a:chOff x="5154379" y="1932576"/>
              <a:chExt cx="897275" cy="897275"/>
            </a:xfrm>
          </p:grpSpPr>
          <p:sp>
            <p:nvSpPr>
              <p:cNvPr id="59" name="Octagon 58">
                <a:extLst>
                  <a:ext uri="{FF2B5EF4-FFF2-40B4-BE49-F238E27FC236}">
                    <a16:creationId xmlns:a16="http://schemas.microsoft.com/office/drawing/2014/main" id="{A976BBA1-FC5E-4476-9073-C60C5B1A5F37}"/>
                  </a:ext>
                </a:extLst>
              </p:cNvPr>
              <p:cNvSpPr/>
              <p:nvPr/>
            </p:nvSpPr>
            <p:spPr>
              <a:xfrm>
                <a:off x="5154379" y="1932576"/>
                <a:ext cx="897275" cy="897275"/>
              </a:xfrm>
              <a:prstGeom prst="octagon">
                <a:avLst/>
              </a:prstGeom>
              <a:solidFill>
                <a:schemeClr val="bg1">
                  <a:lumMod val="75000"/>
                </a:schemeClr>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a:extLst>
                  <a:ext uri="{FF2B5EF4-FFF2-40B4-BE49-F238E27FC236}">
                    <a16:creationId xmlns:a16="http://schemas.microsoft.com/office/drawing/2014/main" id="{9D770B56-418F-4E62-8459-584C9BB3406A}"/>
                  </a:ext>
                </a:extLst>
              </p:cNvPr>
              <p:cNvSpPr/>
              <p:nvPr/>
            </p:nvSpPr>
            <p:spPr>
              <a:xfrm>
                <a:off x="5392701" y="2170898"/>
                <a:ext cx="420629" cy="42062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1" name="Straight Connector 60">
                <a:extLst>
                  <a:ext uri="{FF2B5EF4-FFF2-40B4-BE49-F238E27FC236}">
                    <a16:creationId xmlns:a16="http://schemas.microsoft.com/office/drawing/2014/main" id="{7904C2C3-F349-4536-A466-C531F4B4492A}"/>
                  </a:ext>
                </a:extLst>
              </p:cNvPr>
              <p:cNvCxnSpPr>
                <a:stCxn id="60" idx="1"/>
                <a:endCxn id="60" idx="5"/>
              </p:cNvCxnSpPr>
              <p:nvPr/>
            </p:nvCxnSpPr>
            <p:spPr>
              <a:xfrm>
                <a:off x="5454301" y="2232498"/>
                <a:ext cx="297429" cy="2974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B8DF931-796C-4B1F-AF45-36BA1175D07A}"/>
                  </a:ext>
                </a:extLst>
              </p:cNvPr>
              <p:cNvCxnSpPr>
                <a:cxnSpLocks/>
                <a:stCxn id="60" idx="7"/>
                <a:endCxn id="60" idx="3"/>
              </p:cNvCxnSpPr>
              <p:nvPr/>
            </p:nvCxnSpPr>
            <p:spPr>
              <a:xfrm flipH="1">
                <a:off x="5454301" y="2232498"/>
                <a:ext cx="297429" cy="2974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Diagonal Corners Snipped 13">
              <a:extLst>
                <a:ext uri="{FF2B5EF4-FFF2-40B4-BE49-F238E27FC236}">
                  <a16:creationId xmlns:a16="http://schemas.microsoft.com/office/drawing/2014/main" id="{35DF2099-4006-4F1B-8FFF-3865FA08E81C}"/>
                </a:ext>
              </a:extLst>
            </p:cNvPr>
            <p:cNvSpPr/>
            <p:nvPr/>
          </p:nvSpPr>
          <p:spPr>
            <a:xfrm>
              <a:off x="6406314" y="2940206"/>
              <a:ext cx="351363" cy="525961"/>
            </a:xfrm>
            <a:prstGeom prst="snip2DiagRect">
              <a:avLst>
                <a:gd name="adj1" fmla="val 0"/>
                <a:gd name="adj2" fmla="val 50000"/>
              </a:avLst>
            </a:prstGeom>
            <a:solidFill>
              <a:srgbClr val="0CA1FC"/>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Diagonal Corners Snipped 14">
              <a:extLst>
                <a:ext uri="{FF2B5EF4-FFF2-40B4-BE49-F238E27FC236}">
                  <a16:creationId xmlns:a16="http://schemas.microsoft.com/office/drawing/2014/main" id="{B11BD996-7A89-4784-BD12-C93CF68F827A}"/>
                </a:ext>
              </a:extLst>
            </p:cNvPr>
            <p:cNvSpPr/>
            <p:nvPr/>
          </p:nvSpPr>
          <p:spPr>
            <a:xfrm flipH="1">
              <a:off x="5437307" y="2940206"/>
              <a:ext cx="351363" cy="525961"/>
            </a:xfrm>
            <a:prstGeom prst="snip2DiagRect">
              <a:avLst>
                <a:gd name="adj1" fmla="val 0"/>
                <a:gd name="adj2" fmla="val 50000"/>
              </a:avLst>
            </a:prstGeom>
            <a:solidFill>
              <a:srgbClr val="0CA1FC"/>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B413EF6C-5D54-4ED6-8DB0-32B9A5E76B3C}"/>
                </a:ext>
              </a:extLst>
            </p:cNvPr>
            <p:cNvSpPr/>
            <p:nvPr/>
          </p:nvSpPr>
          <p:spPr>
            <a:xfrm>
              <a:off x="5788669" y="2940206"/>
              <a:ext cx="617645" cy="346505"/>
            </a:xfrm>
            <a:prstGeom prst="rect">
              <a:avLst/>
            </a:prstGeom>
            <a:solidFill>
              <a:srgbClr val="0CA1FC"/>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 name="Group 16">
              <a:extLst>
                <a:ext uri="{FF2B5EF4-FFF2-40B4-BE49-F238E27FC236}">
                  <a16:creationId xmlns:a16="http://schemas.microsoft.com/office/drawing/2014/main" id="{DF1D65BE-EE5C-41C5-92DF-22ED28064311}"/>
                </a:ext>
              </a:extLst>
            </p:cNvPr>
            <p:cNvGrpSpPr/>
            <p:nvPr/>
          </p:nvGrpSpPr>
          <p:grpSpPr>
            <a:xfrm>
              <a:off x="5477753" y="4171296"/>
              <a:ext cx="401763" cy="1346289"/>
              <a:chOff x="6620267" y="3101194"/>
              <a:chExt cx="583656" cy="1955802"/>
            </a:xfrm>
          </p:grpSpPr>
          <p:sp>
            <p:nvSpPr>
              <p:cNvPr id="39" name="Rectangle 38">
                <a:extLst>
                  <a:ext uri="{FF2B5EF4-FFF2-40B4-BE49-F238E27FC236}">
                    <a16:creationId xmlns:a16="http://schemas.microsoft.com/office/drawing/2014/main" id="{D1887D1D-7C7D-4009-A704-9F22744FCF3E}"/>
                  </a:ext>
                </a:extLst>
              </p:cNvPr>
              <p:cNvSpPr/>
              <p:nvPr/>
            </p:nvSpPr>
            <p:spPr>
              <a:xfrm>
                <a:off x="6624803" y="3492356"/>
                <a:ext cx="579120" cy="1564640"/>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0" name="Straight Connector 39">
                <a:extLst>
                  <a:ext uri="{FF2B5EF4-FFF2-40B4-BE49-F238E27FC236}">
                    <a16:creationId xmlns:a16="http://schemas.microsoft.com/office/drawing/2014/main" id="{08AD2C30-4A80-4834-8C4D-4B5DEAA26DFA}"/>
                  </a:ext>
                </a:extLst>
              </p:cNvPr>
              <p:cNvCxnSpPr>
                <a:cxnSpLocks/>
                <a:stCxn id="39" idx="1"/>
                <a:endCxn id="39" idx="3"/>
              </p:cNvCxnSpPr>
              <p:nvPr/>
            </p:nvCxnSpPr>
            <p:spPr>
              <a:xfrm>
                <a:off x="6624803" y="427467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86FB2FC-1B35-4B9A-A291-C05BE01C8325}"/>
                  </a:ext>
                </a:extLst>
              </p:cNvPr>
              <p:cNvCxnSpPr>
                <a:cxnSpLocks/>
              </p:cNvCxnSpPr>
              <p:nvPr/>
            </p:nvCxnSpPr>
            <p:spPr>
              <a:xfrm>
                <a:off x="6624803" y="504683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F2EC92E-0D71-4497-A5B6-59222343139F}"/>
                  </a:ext>
                </a:extLst>
              </p:cNvPr>
              <p:cNvCxnSpPr>
                <a:cxnSpLocks/>
              </p:cNvCxnSpPr>
              <p:nvPr/>
            </p:nvCxnSpPr>
            <p:spPr>
              <a:xfrm>
                <a:off x="6624803" y="466583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82CD59C-68FA-4717-93DD-3C83632DCE29}"/>
                  </a:ext>
                </a:extLst>
              </p:cNvPr>
              <p:cNvCxnSpPr>
                <a:cxnSpLocks/>
              </p:cNvCxnSpPr>
              <p:nvPr/>
            </p:nvCxnSpPr>
            <p:spPr>
              <a:xfrm>
                <a:off x="6624803" y="486141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72C5256-3F96-4208-A355-4353B6A95163}"/>
                  </a:ext>
                </a:extLst>
              </p:cNvPr>
              <p:cNvCxnSpPr>
                <a:cxnSpLocks/>
              </p:cNvCxnSpPr>
              <p:nvPr/>
            </p:nvCxnSpPr>
            <p:spPr>
              <a:xfrm>
                <a:off x="6624803" y="447025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25F4BE4-C804-4A5E-9E40-158D4EF28CDD}"/>
                  </a:ext>
                </a:extLst>
              </p:cNvPr>
              <p:cNvCxnSpPr>
                <a:cxnSpLocks/>
              </p:cNvCxnSpPr>
              <p:nvPr/>
            </p:nvCxnSpPr>
            <p:spPr>
              <a:xfrm>
                <a:off x="6624803" y="349235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174CDA0-4050-41FE-B6E6-6B32C184437F}"/>
                  </a:ext>
                </a:extLst>
              </p:cNvPr>
              <p:cNvCxnSpPr>
                <a:cxnSpLocks/>
              </p:cNvCxnSpPr>
              <p:nvPr/>
            </p:nvCxnSpPr>
            <p:spPr>
              <a:xfrm>
                <a:off x="6624803" y="388351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D0C79D1-3290-49A9-90A1-046EA8A3D74E}"/>
                  </a:ext>
                </a:extLst>
              </p:cNvPr>
              <p:cNvCxnSpPr>
                <a:cxnSpLocks/>
              </p:cNvCxnSpPr>
              <p:nvPr/>
            </p:nvCxnSpPr>
            <p:spPr>
              <a:xfrm>
                <a:off x="6624803" y="407909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06D2492-C3B3-4F9C-9A4A-860DAD4C4FB6}"/>
                  </a:ext>
                </a:extLst>
              </p:cNvPr>
              <p:cNvCxnSpPr>
                <a:cxnSpLocks/>
              </p:cNvCxnSpPr>
              <p:nvPr/>
            </p:nvCxnSpPr>
            <p:spPr>
              <a:xfrm>
                <a:off x="6624803" y="368793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E251632F-4937-4583-9D28-892763D77FCD}"/>
                  </a:ext>
                </a:extLst>
              </p:cNvPr>
              <p:cNvSpPr/>
              <p:nvPr/>
            </p:nvSpPr>
            <p:spPr>
              <a:xfrm>
                <a:off x="6623224" y="3101195"/>
                <a:ext cx="579120" cy="1564640"/>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0" name="Straight Connector 49">
                <a:extLst>
                  <a:ext uri="{FF2B5EF4-FFF2-40B4-BE49-F238E27FC236}">
                    <a16:creationId xmlns:a16="http://schemas.microsoft.com/office/drawing/2014/main" id="{E7F0E0A0-AED9-4E53-BF73-51BB76A0C4B3}"/>
                  </a:ext>
                </a:extLst>
              </p:cNvPr>
              <p:cNvCxnSpPr>
                <a:cxnSpLocks/>
                <a:stCxn id="49" idx="1"/>
                <a:endCxn id="49" idx="3"/>
              </p:cNvCxnSpPr>
              <p:nvPr/>
            </p:nvCxnSpPr>
            <p:spPr>
              <a:xfrm>
                <a:off x="6623224" y="3883515"/>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FB4356A-2599-447D-8726-4A55964644DE}"/>
                  </a:ext>
                </a:extLst>
              </p:cNvPr>
              <p:cNvCxnSpPr>
                <a:cxnSpLocks/>
              </p:cNvCxnSpPr>
              <p:nvPr/>
            </p:nvCxnSpPr>
            <p:spPr>
              <a:xfrm>
                <a:off x="6620267" y="465567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DAAA37C-2B39-4990-9BB2-C8987D3E5745}"/>
                  </a:ext>
                </a:extLst>
              </p:cNvPr>
              <p:cNvCxnSpPr>
                <a:cxnSpLocks/>
              </p:cNvCxnSpPr>
              <p:nvPr/>
            </p:nvCxnSpPr>
            <p:spPr>
              <a:xfrm>
                <a:off x="6620267" y="427467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B33349A-ECA1-477B-B2A5-3C9B916979AF}"/>
                  </a:ext>
                </a:extLst>
              </p:cNvPr>
              <p:cNvCxnSpPr>
                <a:cxnSpLocks/>
              </p:cNvCxnSpPr>
              <p:nvPr/>
            </p:nvCxnSpPr>
            <p:spPr>
              <a:xfrm>
                <a:off x="6620267" y="447025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F8C2B5C-A805-4800-84DC-87DBCCEEA230}"/>
                  </a:ext>
                </a:extLst>
              </p:cNvPr>
              <p:cNvCxnSpPr>
                <a:cxnSpLocks/>
              </p:cNvCxnSpPr>
              <p:nvPr/>
            </p:nvCxnSpPr>
            <p:spPr>
              <a:xfrm>
                <a:off x="6620267" y="4079092"/>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B136470-649B-4067-8760-DF841E983CB9}"/>
                  </a:ext>
                </a:extLst>
              </p:cNvPr>
              <p:cNvCxnSpPr>
                <a:cxnSpLocks/>
              </p:cNvCxnSpPr>
              <p:nvPr/>
            </p:nvCxnSpPr>
            <p:spPr>
              <a:xfrm>
                <a:off x="6620267" y="310119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B5F251D-AD62-4E91-A05D-0F6D61481F3F}"/>
                  </a:ext>
                </a:extLst>
              </p:cNvPr>
              <p:cNvCxnSpPr>
                <a:cxnSpLocks/>
              </p:cNvCxnSpPr>
              <p:nvPr/>
            </p:nvCxnSpPr>
            <p:spPr>
              <a:xfrm>
                <a:off x="6620267" y="349235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2C1A66F-5F23-48D6-9E1B-ABBBAB49A69C}"/>
                  </a:ext>
                </a:extLst>
              </p:cNvPr>
              <p:cNvCxnSpPr>
                <a:cxnSpLocks/>
              </p:cNvCxnSpPr>
              <p:nvPr/>
            </p:nvCxnSpPr>
            <p:spPr>
              <a:xfrm>
                <a:off x="6620267" y="368793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4590B2B-27B8-4484-B28E-92A6F8F6A8F6}"/>
                  </a:ext>
                </a:extLst>
              </p:cNvPr>
              <p:cNvCxnSpPr>
                <a:cxnSpLocks/>
              </p:cNvCxnSpPr>
              <p:nvPr/>
            </p:nvCxnSpPr>
            <p:spPr>
              <a:xfrm>
                <a:off x="6620267" y="3296772"/>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30A68E44-F60E-408D-8578-0CFD069F919A}"/>
                </a:ext>
              </a:extLst>
            </p:cNvPr>
            <p:cNvGrpSpPr/>
            <p:nvPr/>
          </p:nvGrpSpPr>
          <p:grpSpPr>
            <a:xfrm>
              <a:off x="6779271" y="4202201"/>
              <a:ext cx="2142991" cy="1173687"/>
              <a:chOff x="4038600" y="3091610"/>
              <a:chExt cx="3113201" cy="1705057"/>
            </a:xfrm>
          </p:grpSpPr>
          <p:sp>
            <p:nvSpPr>
              <p:cNvPr id="31" name="Oval 30">
                <a:extLst>
                  <a:ext uri="{FF2B5EF4-FFF2-40B4-BE49-F238E27FC236}">
                    <a16:creationId xmlns:a16="http://schemas.microsoft.com/office/drawing/2014/main" id="{20E80DAC-2901-4D4E-8F49-6F1150562F53}"/>
                  </a:ext>
                </a:extLst>
              </p:cNvPr>
              <p:cNvSpPr/>
              <p:nvPr/>
            </p:nvSpPr>
            <p:spPr>
              <a:xfrm flipH="1">
                <a:off x="6472758" y="4629027"/>
                <a:ext cx="679043" cy="167640"/>
              </a:xfrm>
              <a:prstGeom prst="ellipse">
                <a:avLst/>
              </a:prstGeom>
              <a:solidFill>
                <a:schemeClr val="tx2">
                  <a:lumMod val="75000"/>
                </a:schemeClr>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 name="Straight Connector 31">
                <a:extLst>
                  <a:ext uri="{FF2B5EF4-FFF2-40B4-BE49-F238E27FC236}">
                    <a16:creationId xmlns:a16="http://schemas.microsoft.com/office/drawing/2014/main" id="{8CD0C7E9-7D10-4C9D-85CA-F3F9F6E3192C}"/>
                  </a:ext>
                </a:extLst>
              </p:cNvPr>
              <p:cNvCxnSpPr>
                <a:cxnSpLocks/>
              </p:cNvCxnSpPr>
              <p:nvPr/>
            </p:nvCxnSpPr>
            <p:spPr>
              <a:xfrm flipV="1">
                <a:off x="4038600" y="3927113"/>
                <a:ext cx="815042" cy="197355"/>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2DBA5FE-C563-47BB-A005-2CF935EA277E}"/>
                  </a:ext>
                </a:extLst>
              </p:cNvPr>
              <p:cNvCxnSpPr>
                <a:cxnSpLocks/>
              </p:cNvCxnSpPr>
              <p:nvPr/>
            </p:nvCxnSpPr>
            <p:spPr>
              <a:xfrm>
                <a:off x="4180861" y="3927112"/>
                <a:ext cx="672781" cy="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6B488AF-E65A-4BA6-A5EE-05315A961159}"/>
                  </a:ext>
                </a:extLst>
              </p:cNvPr>
              <p:cNvCxnSpPr>
                <a:cxnSpLocks/>
              </p:cNvCxnSpPr>
              <p:nvPr/>
            </p:nvCxnSpPr>
            <p:spPr>
              <a:xfrm flipH="1" flipV="1">
                <a:off x="4162552" y="3103766"/>
                <a:ext cx="630428" cy="823345"/>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3DA63D9-7D23-4058-82B7-94C171E16138}"/>
                  </a:ext>
                </a:extLst>
              </p:cNvPr>
              <p:cNvCxnSpPr>
                <a:cxnSpLocks/>
              </p:cNvCxnSpPr>
              <p:nvPr/>
            </p:nvCxnSpPr>
            <p:spPr>
              <a:xfrm flipV="1">
                <a:off x="4811289" y="3310731"/>
                <a:ext cx="1246493" cy="53598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2AE1011-AEFA-4297-9186-D71F905DA22A}"/>
                  </a:ext>
                </a:extLst>
              </p:cNvPr>
              <p:cNvCxnSpPr>
                <a:cxnSpLocks/>
              </p:cNvCxnSpPr>
              <p:nvPr/>
            </p:nvCxnSpPr>
            <p:spPr>
              <a:xfrm>
                <a:off x="6057782" y="3320838"/>
                <a:ext cx="754498" cy="1381902"/>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C275F449-BC7A-4F33-B44B-DD5853C5E72C}"/>
                  </a:ext>
                </a:extLst>
              </p:cNvPr>
              <p:cNvSpPr/>
              <p:nvPr/>
            </p:nvSpPr>
            <p:spPr>
              <a:xfrm>
                <a:off x="4571490" y="3622377"/>
                <a:ext cx="458456" cy="458456"/>
              </a:xfrm>
              <a:prstGeom prst="ellipse">
                <a:avLst/>
              </a:prstGeom>
              <a:solidFill>
                <a:schemeClr val="tx2"/>
              </a:solidFill>
              <a:ln w="571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2966ED3F-4B4E-426F-97D7-B60479E665B3}"/>
                  </a:ext>
                </a:extLst>
              </p:cNvPr>
              <p:cNvSpPr/>
              <p:nvPr/>
            </p:nvSpPr>
            <p:spPr>
              <a:xfrm>
                <a:off x="5828554" y="3091610"/>
                <a:ext cx="458456" cy="458456"/>
              </a:xfrm>
              <a:prstGeom prst="ellipse">
                <a:avLst/>
              </a:prstGeom>
              <a:solidFill>
                <a:schemeClr val="tx2"/>
              </a:solidFill>
              <a:ln w="571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 name="Group 18">
              <a:extLst>
                <a:ext uri="{FF2B5EF4-FFF2-40B4-BE49-F238E27FC236}">
                  <a16:creationId xmlns:a16="http://schemas.microsoft.com/office/drawing/2014/main" id="{48064186-3604-4A0D-B179-7C60A5F67FF9}"/>
                </a:ext>
              </a:extLst>
            </p:cNvPr>
            <p:cNvGrpSpPr/>
            <p:nvPr/>
          </p:nvGrpSpPr>
          <p:grpSpPr>
            <a:xfrm flipH="1">
              <a:off x="3269737" y="4202201"/>
              <a:ext cx="2142991" cy="1173687"/>
              <a:chOff x="4038600" y="3091610"/>
              <a:chExt cx="3113201" cy="1705057"/>
            </a:xfrm>
          </p:grpSpPr>
          <p:sp>
            <p:nvSpPr>
              <p:cNvPr id="23" name="Oval 22">
                <a:extLst>
                  <a:ext uri="{FF2B5EF4-FFF2-40B4-BE49-F238E27FC236}">
                    <a16:creationId xmlns:a16="http://schemas.microsoft.com/office/drawing/2014/main" id="{30A3FE79-3294-4862-BD3D-2CED744BA1BE}"/>
                  </a:ext>
                </a:extLst>
              </p:cNvPr>
              <p:cNvSpPr/>
              <p:nvPr/>
            </p:nvSpPr>
            <p:spPr>
              <a:xfrm flipH="1">
                <a:off x="6472758" y="4629027"/>
                <a:ext cx="679043" cy="167640"/>
              </a:xfrm>
              <a:prstGeom prst="ellipse">
                <a:avLst/>
              </a:prstGeom>
              <a:solidFill>
                <a:schemeClr val="tx2">
                  <a:lumMod val="75000"/>
                </a:schemeClr>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 name="Straight Connector 23">
                <a:extLst>
                  <a:ext uri="{FF2B5EF4-FFF2-40B4-BE49-F238E27FC236}">
                    <a16:creationId xmlns:a16="http://schemas.microsoft.com/office/drawing/2014/main" id="{377A0296-09F3-4479-A7C2-E01F92DE6F59}"/>
                  </a:ext>
                </a:extLst>
              </p:cNvPr>
              <p:cNvCxnSpPr>
                <a:cxnSpLocks/>
              </p:cNvCxnSpPr>
              <p:nvPr/>
            </p:nvCxnSpPr>
            <p:spPr>
              <a:xfrm flipV="1">
                <a:off x="4038600" y="3927113"/>
                <a:ext cx="815042" cy="197355"/>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497D209-7BF4-4A80-BE0D-8B3426435BE3}"/>
                  </a:ext>
                </a:extLst>
              </p:cNvPr>
              <p:cNvCxnSpPr>
                <a:cxnSpLocks/>
              </p:cNvCxnSpPr>
              <p:nvPr/>
            </p:nvCxnSpPr>
            <p:spPr>
              <a:xfrm>
                <a:off x="4180861" y="3927112"/>
                <a:ext cx="672781" cy="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A65D867-63CD-4CF6-A401-174780EE66D1}"/>
                  </a:ext>
                </a:extLst>
              </p:cNvPr>
              <p:cNvCxnSpPr>
                <a:cxnSpLocks/>
              </p:cNvCxnSpPr>
              <p:nvPr/>
            </p:nvCxnSpPr>
            <p:spPr>
              <a:xfrm flipH="1" flipV="1">
                <a:off x="4162552" y="3103766"/>
                <a:ext cx="630428" cy="823345"/>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99C952-B6F8-4ED0-AC9F-9A2A2E69EA54}"/>
                  </a:ext>
                </a:extLst>
              </p:cNvPr>
              <p:cNvCxnSpPr>
                <a:cxnSpLocks/>
              </p:cNvCxnSpPr>
              <p:nvPr/>
            </p:nvCxnSpPr>
            <p:spPr>
              <a:xfrm flipV="1">
                <a:off x="4811289" y="3310731"/>
                <a:ext cx="1246493" cy="53598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942F7CF-F96C-4A69-B54D-F426507D969B}"/>
                  </a:ext>
                </a:extLst>
              </p:cNvPr>
              <p:cNvCxnSpPr>
                <a:cxnSpLocks/>
              </p:cNvCxnSpPr>
              <p:nvPr/>
            </p:nvCxnSpPr>
            <p:spPr>
              <a:xfrm>
                <a:off x="6057782" y="3320838"/>
                <a:ext cx="754498" cy="1381902"/>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2B653F9F-5ED6-4181-A1E1-21866A947DA1}"/>
                  </a:ext>
                </a:extLst>
              </p:cNvPr>
              <p:cNvSpPr/>
              <p:nvPr/>
            </p:nvSpPr>
            <p:spPr>
              <a:xfrm>
                <a:off x="4571490" y="3622377"/>
                <a:ext cx="458456" cy="458456"/>
              </a:xfrm>
              <a:prstGeom prst="ellipse">
                <a:avLst/>
              </a:prstGeom>
              <a:solidFill>
                <a:schemeClr val="tx2"/>
              </a:solidFill>
              <a:ln w="571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a:extLst>
                  <a:ext uri="{FF2B5EF4-FFF2-40B4-BE49-F238E27FC236}">
                    <a16:creationId xmlns:a16="http://schemas.microsoft.com/office/drawing/2014/main" id="{874B4009-C267-4140-81A9-C3951A66C50C}"/>
                  </a:ext>
                </a:extLst>
              </p:cNvPr>
              <p:cNvSpPr/>
              <p:nvPr/>
            </p:nvSpPr>
            <p:spPr>
              <a:xfrm>
                <a:off x="5828554" y="3091610"/>
                <a:ext cx="458456" cy="458456"/>
              </a:xfrm>
              <a:prstGeom prst="ellipse">
                <a:avLst/>
              </a:prstGeom>
              <a:solidFill>
                <a:schemeClr val="tx2"/>
              </a:solidFill>
              <a:ln w="571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 name="Rectangle 19">
              <a:extLst>
                <a:ext uri="{FF2B5EF4-FFF2-40B4-BE49-F238E27FC236}">
                  <a16:creationId xmlns:a16="http://schemas.microsoft.com/office/drawing/2014/main" id="{5A72AFDC-FED7-4E9F-8C7B-EC7A16D5C49F}"/>
                </a:ext>
              </a:extLst>
            </p:cNvPr>
            <p:cNvSpPr/>
            <p:nvPr/>
          </p:nvSpPr>
          <p:spPr>
            <a:xfrm>
              <a:off x="5983555" y="5048915"/>
              <a:ext cx="230792" cy="315581"/>
            </a:xfrm>
            <a:prstGeom prst="rect">
              <a:avLst/>
            </a:prstGeom>
            <a:solidFill>
              <a:schemeClr val="tx2"/>
            </a:solid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F85FC823-DFDC-4CC3-984A-7EF78AA86DE7}"/>
                </a:ext>
              </a:extLst>
            </p:cNvPr>
            <p:cNvSpPr/>
            <p:nvPr/>
          </p:nvSpPr>
          <p:spPr>
            <a:xfrm>
              <a:off x="5983555" y="4480696"/>
              <a:ext cx="230792" cy="315581"/>
            </a:xfrm>
            <a:prstGeom prst="rect">
              <a:avLst/>
            </a:prstGeom>
            <a:solidFill>
              <a:schemeClr val="tx2"/>
            </a:solid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 name="Straight Connector 21">
              <a:extLst>
                <a:ext uri="{FF2B5EF4-FFF2-40B4-BE49-F238E27FC236}">
                  <a16:creationId xmlns:a16="http://schemas.microsoft.com/office/drawing/2014/main" id="{F1F5F009-3CB8-4C9A-9D5C-465925EC4BE8}"/>
                </a:ext>
              </a:extLst>
            </p:cNvPr>
            <p:cNvCxnSpPr>
              <a:cxnSpLocks/>
            </p:cNvCxnSpPr>
            <p:nvPr/>
          </p:nvCxnSpPr>
          <p:spPr>
            <a:xfrm flipH="1" flipV="1">
              <a:off x="6097491" y="4592066"/>
              <a:ext cx="1903" cy="1149437"/>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69" name="TextBox 268">
            <a:extLst>
              <a:ext uri="{FF2B5EF4-FFF2-40B4-BE49-F238E27FC236}">
                <a16:creationId xmlns:a16="http://schemas.microsoft.com/office/drawing/2014/main" id="{C92F1ED7-F282-4505-931A-9CAA4DA4D175}"/>
              </a:ext>
            </a:extLst>
          </p:cNvPr>
          <p:cNvSpPr txBox="1"/>
          <p:nvPr/>
        </p:nvSpPr>
        <p:spPr>
          <a:xfrm rot="199599">
            <a:off x="7178878" y="1600239"/>
            <a:ext cx="3332026" cy="646331"/>
          </a:xfrm>
          <a:prstGeom prst="rect">
            <a:avLst/>
          </a:prstGeom>
          <a:noFill/>
        </p:spPr>
        <p:txBody>
          <a:bodyPr wrap="square" rtlCol="0">
            <a:spAutoFit/>
          </a:bodyPr>
          <a:lstStyle/>
          <a:p>
            <a:r>
              <a:rPr lang="en-US" sz="36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Rotary Friction Dampers</a:t>
            </a:r>
          </a:p>
        </p:txBody>
      </p:sp>
      <p:cxnSp>
        <p:nvCxnSpPr>
          <p:cNvPr id="270" name="Straight Arrow Connector 7">
            <a:extLst>
              <a:ext uri="{FF2B5EF4-FFF2-40B4-BE49-F238E27FC236}">
                <a16:creationId xmlns:a16="http://schemas.microsoft.com/office/drawing/2014/main" id="{4D7E568C-E574-4010-8149-0D4B8EE421A0}"/>
              </a:ext>
            </a:extLst>
          </p:cNvPr>
          <p:cNvCxnSpPr>
            <a:cxnSpLocks/>
            <a:stCxn id="269" idx="1"/>
            <a:endCxn id="38" idx="0"/>
          </p:cNvCxnSpPr>
          <p:nvPr/>
        </p:nvCxnSpPr>
        <p:spPr>
          <a:xfrm rot="10800000" flipH="1" flipV="1">
            <a:off x="7181685" y="1826729"/>
            <a:ext cx="509420" cy="1639004"/>
          </a:xfrm>
          <a:prstGeom prst="curvedConnector4">
            <a:avLst>
              <a:gd name="adj1" fmla="val -44875"/>
              <a:gd name="adj2" fmla="val 62808"/>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07" name="Group 506">
            <a:extLst>
              <a:ext uri="{FF2B5EF4-FFF2-40B4-BE49-F238E27FC236}">
                <a16:creationId xmlns:a16="http://schemas.microsoft.com/office/drawing/2014/main" id="{6AC732DD-AD2C-467C-A925-4F2E800007D5}"/>
              </a:ext>
            </a:extLst>
          </p:cNvPr>
          <p:cNvGrpSpPr/>
          <p:nvPr/>
        </p:nvGrpSpPr>
        <p:grpSpPr>
          <a:xfrm>
            <a:off x="1817303" y="3909547"/>
            <a:ext cx="862018" cy="309495"/>
            <a:chOff x="1817303" y="3909547"/>
            <a:chExt cx="862018" cy="309495"/>
          </a:xfrm>
        </p:grpSpPr>
        <p:cxnSp>
          <p:nvCxnSpPr>
            <p:cNvPr id="286" name="Straight Connector 285">
              <a:extLst>
                <a:ext uri="{FF2B5EF4-FFF2-40B4-BE49-F238E27FC236}">
                  <a16:creationId xmlns:a16="http://schemas.microsoft.com/office/drawing/2014/main" id="{CD1F6A79-1376-44C3-BD5D-722CFC66987F}"/>
                </a:ext>
              </a:extLst>
            </p:cNvPr>
            <p:cNvCxnSpPr>
              <a:cxnSpLocks/>
            </p:cNvCxnSpPr>
            <p:nvPr/>
          </p:nvCxnSpPr>
          <p:spPr>
            <a:xfrm flipH="1">
              <a:off x="1817303" y="3909547"/>
              <a:ext cx="862018" cy="309495"/>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85" name="Picture 284">
              <a:extLst>
                <a:ext uri="{FF2B5EF4-FFF2-40B4-BE49-F238E27FC236}">
                  <a16:creationId xmlns:a16="http://schemas.microsoft.com/office/drawing/2014/main" id="{AECEAE74-A196-42B8-9EAC-740C570F4AFA}"/>
                </a:ext>
              </a:extLst>
            </p:cNvPr>
            <p:cNvPicPr>
              <a:picLocks noChangeAspect="1"/>
            </p:cNvPicPr>
            <p:nvPr/>
          </p:nvPicPr>
          <p:blipFill>
            <a:blip r:embed="rId3"/>
            <a:stretch>
              <a:fillRect/>
            </a:stretch>
          </p:blipFill>
          <p:spPr>
            <a:xfrm rot="4215007" flipH="1">
              <a:off x="2193199" y="3711636"/>
              <a:ext cx="133386" cy="697002"/>
            </a:xfrm>
            <a:prstGeom prst="rect">
              <a:avLst/>
            </a:prstGeom>
          </p:spPr>
        </p:pic>
      </p:grpSp>
      <p:cxnSp>
        <p:nvCxnSpPr>
          <p:cNvPr id="294" name="Straight Connector 293">
            <a:extLst>
              <a:ext uri="{FF2B5EF4-FFF2-40B4-BE49-F238E27FC236}">
                <a16:creationId xmlns:a16="http://schemas.microsoft.com/office/drawing/2014/main" id="{762CA073-4BF5-4C27-AA11-FC82012C7A8E}"/>
              </a:ext>
            </a:extLst>
          </p:cNvPr>
          <p:cNvCxnSpPr>
            <a:cxnSpLocks/>
          </p:cNvCxnSpPr>
          <p:nvPr/>
        </p:nvCxnSpPr>
        <p:spPr>
          <a:xfrm>
            <a:off x="7137217" y="3913425"/>
            <a:ext cx="862018" cy="309495"/>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95" name="Picture 294">
            <a:extLst>
              <a:ext uri="{FF2B5EF4-FFF2-40B4-BE49-F238E27FC236}">
                <a16:creationId xmlns:a16="http://schemas.microsoft.com/office/drawing/2014/main" id="{7FC41631-4D4C-4DE3-9DDF-12AACFBCE1AF}"/>
              </a:ext>
            </a:extLst>
          </p:cNvPr>
          <p:cNvPicPr>
            <a:picLocks noChangeAspect="1"/>
          </p:cNvPicPr>
          <p:nvPr/>
        </p:nvPicPr>
        <p:blipFill>
          <a:blip r:embed="rId3"/>
          <a:stretch>
            <a:fillRect/>
          </a:stretch>
        </p:blipFill>
        <p:spPr>
          <a:xfrm rot="17384993">
            <a:off x="7513113" y="3715514"/>
            <a:ext cx="133386" cy="697002"/>
          </a:xfrm>
          <a:prstGeom prst="rect">
            <a:avLst/>
          </a:prstGeom>
        </p:spPr>
      </p:pic>
      <p:grpSp>
        <p:nvGrpSpPr>
          <p:cNvPr id="508" name="Group 507">
            <a:extLst>
              <a:ext uri="{FF2B5EF4-FFF2-40B4-BE49-F238E27FC236}">
                <a16:creationId xmlns:a16="http://schemas.microsoft.com/office/drawing/2014/main" id="{BAE21F47-B84B-4438-9C88-99C1CEB900D5}"/>
              </a:ext>
            </a:extLst>
          </p:cNvPr>
          <p:cNvGrpSpPr/>
          <p:nvPr/>
        </p:nvGrpSpPr>
        <p:grpSpPr>
          <a:xfrm rot="20973226">
            <a:off x="2939763" y="3413546"/>
            <a:ext cx="1013377" cy="589709"/>
            <a:chOff x="1790634" y="3751843"/>
            <a:chExt cx="1013377" cy="589709"/>
          </a:xfrm>
        </p:grpSpPr>
        <p:cxnSp>
          <p:nvCxnSpPr>
            <p:cNvPr id="509" name="Straight Connector 508">
              <a:extLst>
                <a:ext uri="{FF2B5EF4-FFF2-40B4-BE49-F238E27FC236}">
                  <a16:creationId xmlns:a16="http://schemas.microsoft.com/office/drawing/2014/main" id="{2573891F-42B0-464A-9530-FFCEDF487EAE}"/>
                </a:ext>
              </a:extLst>
            </p:cNvPr>
            <p:cNvCxnSpPr>
              <a:cxnSpLocks/>
            </p:cNvCxnSpPr>
            <p:nvPr/>
          </p:nvCxnSpPr>
          <p:spPr>
            <a:xfrm rot="626774" flipH="1">
              <a:off x="1790634" y="3751843"/>
              <a:ext cx="1013377" cy="589709"/>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10" name="Picture 509">
              <a:extLst>
                <a:ext uri="{FF2B5EF4-FFF2-40B4-BE49-F238E27FC236}">
                  <a16:creationId xmlns:a16="http://schemas.microsoft.com/office/drawing/2014/main" id="{BF32B701-9B53-4219-AAD1-3F907DC80AE6}"/>
                </a:ext>
              </a:extLst>
            </p:cNvPr>
            <p:cNvPicPr>
              <a:picLocks noChangeAspect="1"/>
            </p:cNvPicPr>
            <p:nvPr/>
          </p:nvPicPr>
          <p:blipFill>
            <a:blip r:embed="rId3"/>
            <a:stretch>
              <a:fillRect/>
            </a:stretch>
          </p:blipFill>
          <p:spPr>
            <a:xfrm rot="4215007" flipH="1">
              <a:off x="2193199" y="3711636"/>
              <a:ext cx="133386" cy="697002"/>
            </a:xfrm>
            <a:prstGeom prst="rect">
              <a:avLst/>
            </a:prstGeom>
          </p:spPr>
        </p:pic>
      </p:grpSp>
      <p:grpSp>
        <p:nvGrpSpPr>
          <p:cNvPr id="514" name="Group 513">
            <a:extLst>
              <a:ext uri="{FF2B5EF4-FFF2-40B4-BE49-F238E27FC236}">
                <a16:creationId xmlns:a16="http://schemas.microsoft.com/office/drawing/2014/main" id="{DA125CC6-9E1B-489D-9677-BAF4E7E1C8D2}"/>
              </a:ext>
            </a:extLst>
          </p:cNvPr>
          <p:cNvGrpSpPr/>
          <p:nvPr/>
        </p:nvGrpSpPr>
        <p:grpSpPr>
          <a:xfrm rot="626774" flipH="1">
            <a:off x="5890128" y="3423493"/>
            <a:ext cx="1013377" cy="589709"/>
            <a:chOff x="1790634" y="3751843"/>
            <a:chExt cx="1013377" cy="589709"/>
          </a:xfrm>
        </p:grpSpPr>
        <p:cxnSp>
          <p:nvCxnSpPr>
            <p:cNvPr id="515" name="Straight Connector 514">
              <a:extLst>
                <a:ext uri="{FF2B5EF4-FFF2-40B4-BE49-F238E27FC236}">
                  <a16:creationId xmlns:a16="http://schemas.microsoft.com/office/drawing/2014/main" id="{B489FF6E-A1D1-4799-80B9-1592F210FF4A}"/>
                </a:ext>
              </a:extLst>
            </p:cNvPr>
            <p:cNvCxnSpPr>
              <a:cxnSpLocks/>
            </p:cNvCxnSpPr>
            <p:nvPr/>
          </p:nvCxnSpPr>
          <p:spPr>
            <a:xfrm rot="626774" flipH="1">
              <a:off x="1790634" y="3751843"/>
              <a:ext cx="1013377" cy="589709"/>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16" name="Picture 515">
              <a:extLst>
                <a:ext uri="{FF2B5EF4-FFF2-40B4-BE49-F238E27FC236}">
                  <a16:creationId xmlns:a16="http://schemas.microsoft.com/office/drawing/2014/main" id="{BFF29F87-731F-4549-BE30-B6E6FBC7B70D}"/>
                </a:ext>
              </a:extLst>
            </p:cNvPr>
            <p:cNvPicPr>
              <a:picLocks noChangeAspect="1"/>
            </p:cNvPicPr>
            <p:nvPr/>
          </p:nvPicPr>
          <p:blipFill>
            <a:blip r:embed="rId3"/>
            <a:stretch>
              <a:fillRect/>
            </a:stretch>
          </p:blipFill>
          <p:spPr>
            <a:xfrm rot="4215007" flipH="1">
              <a:off x="2193199" y="3711636"/>
              <a:ext cx="133386" cy="697002"/>
            </a:xfrm>
            <a:prstGeom prst="rect">
              <a:avLst/>
            </a:prstGeom>
          </p:spPr>
        </p:pic>
      </p:grpSp>
      <p:cxnSp>
        <p:nvCxnSpPr>
          <p:cNvPr id="271" name="Straight Arrow Connector 7">
            <a:extLst>
              <a:ext uri="{FF2B5EF4-FFF2-40B4-BE49-F238E27FC236}">
                <a16:creationId xmlns:a16="http://schemas.microsoft.com/office/drawing/2014/main" id="{E05B4C93-832F-4682-B909-A5B33CDB2473}"/>
              </a:ext>
            </a:extLst>
          </p:cNvPr>
          <p:cNvCxnSpPr>
            <a:cxnSpLocks/>
            <a:stCxn id="269" idx="1"/>
            <a:endCxn id="37" idx="0"/>
          </p:cNvCxnSpPr>
          <p:nvPr/>
        </p:nvCxnSpPr>
        <p:spPr>
          <a:xfrm rot="10800000" flipV="1">
            <a:off x="6530181" y="1826729"/>
            <a:ext cx="651504" cy="2129178"/>
          </a:xfrm>
          <a:prstGeom prst="curvedConnector2">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17" name="TextBox 516">
            <a:extLst>
              <a:ext uri="{FF2B5EF4-FFF2-40B4-BE49-F238E27FC236}">
                <a16:creationId xmlns:a16="http://schemas.microsoft.com/office/drawing/2014/main" id="{62B68D01-7E4C-43F9-B3FC-868D3A4ECA2E}"/>
              </a:ext>
            </a:extLst>
          </p:cNvPr>
          <p:cNvSpPr txBox="1"/>
          <p:nvPr/>
        </p:nvSpPr>
        <p:spPr>
          <a:xfrm rot="21390119">
            <a:off x="355188" y="2203268"/>
            <a:ext cx="2683131" cy="646331"/>
          </a:xfrm>
          <a:prstGeom prst="rect">
            <a:avLst/>
          </a:prstGeom>
          <a:noFill/>
        </p:spPr>
        <p:txBody>
          <a:bodyPr wrap="square" rtlCol="0">
            <a:spAutoFit/>
          </a:bodyPr>
          <a:lstStyle/>
          <a:p>
            <a:r>
              <a:rPr lang="en-US" sz="3600" b="1" spc="50">
                <a:ln w="9525" cmpd="sng">
                  <a:solidFill>
                    <a:schemeClr val="accent1"/>
                  </a:solidFill>
                  <a:prstDash val="solid"/>
                </a:ln>
                <a:solidFill>
                  <a:schemeClr val="bg1"/>
                </a:solidFill>
                <a:effectLst>
                  <a:glow rad="38100">
                    <a:schemeClr val="accent1">
                      <a:alpha val="40000"/>
                    </a:schemeClr>
                  </a:glow>
                  <a:outerShdw blurRad="63500" sx="102000" sy="102000" algn="ctr" rotWithShape="0">
                    <a:prstClr val="black">
                      <a:alpha val="40000"/>
                    </a:prstClr>
                  </a:outerShdw>
                </a:effectLst>
                <a:latin typeface="Freestyle Script" panose="030804020302050B0404" pitchFamily="66" charset="0"/>
              </a:rPr>
              <a:t>Positioning</a:t>
            </a:r>
            <a:r>
              <a:rPr lang="en-US" sz="3600" b="1" spc="50">
                <a:ln w="9525" cmpd="sng">
                  <a:solidFill>
                    <a:schemeClr val="accent1">
                      <a:lumMod val="60000"/>
                      <a:lumOff val="40000"/>
                    </a:schemeClr>
                  </a:solidFill>
                  <a:prstDash val="solid"/>
                </a:ln>
                <a:solidFill>
                  <a:schemeClr val="bg1"/>
                </a:solidFill>
                <a:effectLst>
                  <a:glow rad="38100">
                    <a:schemeClr val="accent1">
                      <a:alpha val="40000"/>
                    </a:schemeClr>
                  </a:glow>
                  <a:outerShdw blurRad="63500" sx="102000" sy="102000" algn="ctr" rotWithShape="0">
                    <a:prstClr val="black">
                      <a:alpha val="40000"/>
                    </a:prstClr>
                  </a:outerShdw>
                </a:effectLst>
                <a:latin typeface="Freestyle Script" panose="030804020302050B0404" pitchFamily="66" charset="0"/>
              </a:rPr>
              <a:t> </a:t>
            </a:r>
            <a:r>
              <a:rPr lang="en-US" sz="3600" b="1" spc="50">
                <a:ln w="9525" cmpd="sng">
                  <a:solidFill>
                    <a:schemeClr val="accent1"/>
                  </a:solidFill>
                  <a:prstDash val="solid"/>
                </a:ln>
                <a:solidFill>
                  <a:schemeClr val="bg1"/>
                </a:solidFill>
                <a:effectLst>
                  <a:glow rad="38100">
                    <a:schemeClr val="accent1">
                      <a:alpha val="40000"/>
                    </a:schemeClr>
                  </a:glow>
                  <a:outerShdw blurRad="63500" sx="102000" sy="102000" algn="ctr" rotWithShape="0">
                    <a:prstClr val="black">
                      <a:alpha val="40000"/>
                    </a:prstClr>
                  </a:outerShdw>
                </a:effectLst>
                <a:latin typeface="Freestyle Script" panose="030804020302050B0404" pitchFamily="66" charset="0"/>
              </a:rPr>
              <a:t>Springs</a:t>
            </a:r>
          </a:p>
        </p:txBody>
      </p:sp>
      <p:cxnSp>
        <p:nvCxnSpPr>
          <p:cNvPr id="518" name="Straight Arrow Connector 7">
            <a:extLst>
              <a:ext uri="{FF2B5EF4-FFF2-40B4-BE49-F238E27FC236}">
                <a16:creationId xmlns:a16="http://schemas.microsoft.com/office/drawing/2014/main" id="{EE846803-FEC8-4171-8CDD-DBCDA11CA694}"/>
              </a:ext>
            </a:extLst>
          </p:cNvPr>
          <p:cNvCxnSpPr>
            <a:cxnSpLocks/>
            <a:stCxn id="517" idx="2"/>
            <a:endCxn id="285" idx="3"/>
          </p:cNvCxnSpPr>
          <p:nvPr/>
        </p:nvCxnSpPr>
        <p:spPr>
          <a:xfrm rot="16200000" flipH="1">
            <a:off x="1402728" y="3162740"/>
            <a:ext cx="1148370" cy="520883"/>
          </a:xfrm>
          <a:prstGeom prst="curvedConnector3">
            <a:avLst>
              <a:gd name="adj1" fmla="val 50000"/>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19" name="Straight Arrow Connector 7">
            <a:extLst>
              <a:ext uri="{FF2B5EF4-FFF2-40B4-BE49-F238E27FC236}">
                <a16:creationId xmlns:a16="http://schemas.microsoft.com/office/drawing/2014/main" id="{AC1F633C-48DC-4DBE-B40A-B6799462CE1F}"/>
              </a:ext>
            </a:extLst>
          </p:cNvPr>
          <p:cNvCxnSpPr>
            <a:cxnSpLocks/>
            <a:stCxn id="517" idx="2"/>
            <a:endCxn id="510" idx="3"/>
          </p:cNvCxnSpPr>
          <p:nvPr/>
        </p:nvCxnSpPr>
        <p:spPr>
          <a:xfrm rot="16200000" flipH="1">
            <a:off x="2136621" y="2428848"/>
            <a:ext cx="821764" cy="1662062"/>
          </a:xfrm>
          <a:prstGeom prst="curvedConnector3">
            <a:avLst>
              <a:gd name="adj1" fmla="val 50000"/>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80" name="Group 279">
            <a:extLst>
              <a:ext uri="{FF2B5EF4-FFF2-40B4-BE49-F238E27FC236}">
                <a16:creationId xmlns:a16="http://schemas.microsoft.com/office/drawing/2014/main" id="{4CD3D139-9803-4034-84F1-F660EA010C51}"/>
              </a:ext>
            </a:extLst>
          </p:cNvPr>
          <p:cNvGrpSpPr/>
          <p:nvPr/>
        </p:nvGrpSpPr>
        <p:grpSpPr>
          <a:xfrm>
            <a:off x="198792" y="228468"/>
            <a:ext cx="914400" cy="914400"/>
            <a:chOff x="2702779" y="1492035"/>
            <a:chExt cx="914400" cy="914400"/>
          </a:xfrm>
        </p:grpSpPr>
        <p:sp>
          <p:nvSpPr>
            <p:cNvPr id="281" name="Oval 280">
              <a:extLst>
                <a:ext uri="{FF2B5EF4-FFF2-40B4-BE49-F238E27FC236}">
                  <a16:creationId xmlns:a16="http://schemas.microsoft.com/office/drawing/2014/main" id="{E1820075-F219-4ED5-BED9-6E7314CF1FF7}"/>
                </a:ext>
              </a:extLst>
            </p:cNvPr>
            <p:cNvSpPr/>
            <p:nvPr/>
          </p:nvSpPr>
          <p:spPr>
            <a:xfrm>
              <a:off x="2810367" y="1584577"/>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82" name="Graphic 281" descr="New Moon">
              <a:extLst>
                <a:ext uri="{FF2B5EF4-FFF2-40B4-BE49-F238E27FC236}">
                  <a16:creationId xmlns:a16="http://schemas.microsoft.com/office/drawing/2014/main" id="{2FF7E957-7EDB-4283-B545-BA35CF7C04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2779" y="1492035"/>
              <a:ext cx="914400" cy="914400"/>
            </a:xfrm>
            <a:prstGeom prst="rect">
              <a:avLst/>
            </a:prstGeom>
          </p:spPr>
        </p:pic>
        <p:pic>
          <p:nvPicPr>
            <p:cNvPr id="283" name="Graphic 282" descr="Last Quarter Moon">
              <a:extLst>
                <a:ext uri="{FF2B5EF4-FFF2-40B4-BE49-F238E27FC236}">
                  <a16:creationId xmlns:a16="http://schemas.microsoft.com/office/drawing/2014/main" id="{2B5A48CC-4C95-4D4F-8857-D78740900E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02779" y="1492035"/>
              <a:ext cx="914400" cy="914400"/>
            </a:xfrm>
            <a:prstGeom prst="rect">
              <a:avLst/>
            </a:prstGeom>
          </p:spPr>
        </p:pic>
      </p:grpSp>
    </p:spTree>
    <p:extLst>
      <p:ext uri="{BB962C8B-B14F-4D97-AF65-F5344CB8AC3E}">
        <p14:creationId xmlns:p14="http://schemas.microsoft.com/office/powerpoint/2010/main" val="71352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A7EF0"/>
        </a:solidFill>
        <a:effectLst/>
      </p:bgPr>
    </p:bg>
    <p:spTree>
      <p:nvGrpSpPr>
        <p:cNvPr id="1" name=""/>
        <p:cNvGrpSpPr/>
        <p:nvPr/>
      </p:nvGrpSpPr>
      <p:grpSpPr>
        <a:xfrm>
          <a:off x="0" y="0"/>
          <a:ext cx="0" cy="0"/>
          <a:chOff x="0" y="0"/>
          <a:chExt cx="0" cy="0"/>
        </a:xfrm>
      </p:grpSpPr>
      <p:grpSp>
        <p:nvGrpSpPr>
          <p:cNvPr id="762" name="Group 761">
            <a:extLst>
              <a:ext uri="{FF2B5EF4-FFF2-40B4-BE49-F238E27FC236}">
                <a16:creationId xmlns:a16="http://schemas.microsoft.com/office/drawing/2014/main" id="{A54CC3D0-ACD5-4F45-A6DE-2026192F2A71}"/>
              </a:ext>
            </a:extLst>
          </p:cNvPr>
          <p:cNvGrpSpPr/>
          <p:nvPr/>
        </p:nvGrpSpPr>
        <p:grpSpPr>
          <a:xfrm>
            <a:off x="196840" y="230702"/>
            <a:ext cx="11798319" cy="5581685"/>
            <a:chOff x="196840" y="230702"/>
            <a:chExt cx="11798319" cy="5581685"/>
          </a:xfrm>
        </p:grpSpPr>
        <p:sp>
          <p:nvSpPr>
            <p:cNvPr id="757" name="Rectangle 756">
              <a:extLst>
                <a:ext uri="{FF2B5EF4-FFF2-40B4-BE49-F238E27FC236}">
                  <a16:creationId xmlns:a16="http://schemas.microsoft.com/office/drawing/2014/main" id="{88561050-43A6-4E70-A7C2-9B4FBCA055A3}"/>
                </a:ext>
              </a:extLst>
            </p:cNvPr>
            <p:cNvSpPr/>
            <p:nvPr/>
          </p:nvSpPr>
          <p:spPr>
            <a:xfrm>
              <a:off x="6148244" y="231461"/>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9" name="Rectangle 758">
              <a:extLst>
                <a:ext uri="{FF2B5EF4-FFF2-40B4-BE49-F238E27FC236}">
                  <a16:creationId xmlns:a16="http://schemas.microsoft.com/office/drawing/2014/main" id="{1B62BF46-D8DE-4020-B35C-C4D41FBF464D}"/>
                </a:ext>
              </a:extLst>
            </p:cNvPr>
            <p:cNvSpPr/>
            <p:nvPr/>
          </p:nvSpPr>
          <p:spPr>
            <a:xfrm>
              <a:off x="5531680" y="231461"/>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1" name="Rectangle 760">
              <a:extLst>
                <a:ext uri="{FF2B5EF4-FFF2-40B4-BE49-F238E27FC236}">
                  <a16:creationId xmlns:a16="http://schemas.microsoft.com/office/drawing/2014/main" id="{8D765F38-21D7-4080-980F-109CD64BCECF}"/>
                </a:ext>
              </a:extLst>
            </p:cNvPr>
            <p:cNvSpPr/>
            <p:nvPr/>
          </p:nvSpPr>
          <p:spPr>
            <a:xfrm>
              <a:off x="4920615" y="231460"/>
              <a:ext cx="609758"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57" name="Group 556">
              <a:extLst>
                <a:ext uri="{FF2B5EF4-FFF2-40B4-BE49-F238E27FC236}">
                  <a16:creationId xmlns:a16="http://schemas.microsoft.com/office/drawing/2014/main" id="{E6DA1BAE-9B1F-4F16-89DB-69A8FB8C8A2E}"/>
                </a:ext>
              </a:extLst>
            </p:cNvPr>
            <p:cNvGrpSpPr/>
            <p:nvPr/>
          </p:nvGrpSpPr>
          <p:grpSpPr>
            <a:xfrm>
              <a:off x="196840" y="230702"/>
              <a:ext cx="11798319" cy="5581685"/>
              <a:chOff x="196840" y="178866"/>
              <a:chExt cx="11798319" cy="5581685"/>
            </a:xfrm>
          </p:grpSpPr>
          <p:sp>
            <p:nvSpPr>
              <p:cNvPr id="558" name="Rectangle 557">
                <a:extLst>
                  <a:ext uri="{FF2B5EF4-FFF2-40B4-BE49-F238E27FC236}">
                    <a16:creationId xmlns:a16="http://schemas.microsoft.com/office/drawing/2014/main" id="{F7B5D412-7BFE-474C-A7F6-6CC42ABB1763}"/>
                  </a:ext>
                </a:extLst>
              </p:cNvPr>
              <p:cNvSpPr/>
              <p:nvPr/>
            </p:nvSpPr>
            <p:spPr>
              <a:xfrm>
                <a:off x="10602057" y="5017603"/>
                <a:ext cx="1391920" cy="37147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Con</a:t>
                </a:r>
              </a:p>
            </p:txBody>
          </p:sp>
          <p:sp>
            <p:nvSpPr>
              <p:cNvPr id="559" name="Rectangle 558">
                <a:extLst>
                  <a:ext uri="{FF2B5EF4-FFF2-40B4-BE49-F238E27FC236}">
                    <a16:creationId xmlns:a16="http://schemas.microsoft.com/office/drawing/2014/main" id="{8D0749DE-D7E3-45A4-B966-C89ABF93B9F8}"/>
                  </a:ext>
                </a:extLst>
              </p:cNvPr>
              <p:cNvSpPr/>
              <p:nvPr/>
            </p:nvSpPr>
            <p:spPr>
              <a:xfrm>
                <a:off x="10602057" y="5389077"/>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 Porter</a:t>
                </a:r>
              </a:p>
            </p:txBody>
          </p:sp>
          <p:sp>
            <p:nvSpPr>
              <p:cNvPr id="560" name="Rectangle 559">
                <a:extLst>
                  <a:ext uri="{FF2B5EF4-FFF2-40B4-BE49-F238E27FC236}">
                    <a16:creationId xmlns:a16="http://schemas.microsoft.com/office/drawing/2014/main" id="{1E67B776-8754-4858-B0F4-B9CB0C174A81}"/>
                  </a:ext>
                </a:extLst>
              </p:cNvPr>
              <p:cNvSpPr/>
              <p:nvPr/>
            </p:nvSpPr>
            <p:spPr>
              <a:xfrm>
                <a:off x="11700587" y="4020827"/>
                <a:ext cx="294507"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1" name="Rectangle 560">
                <a:extLst>
                  <a:ext uri="{FF2B5EF4-FFF2-40B4-BE49-F238E27FC236}">
                    <a16:creationId xmlns:a16="http://schemas.microsoft.com/office/drawing/2014/main" id="{8E93EB38-3B25-4D60-B1B8-A99E8509D4D5}"/>
                  </a:ext>
                </a:extLst>
              </p:cNvPr>
              <p:cNvSpPr/>
              <p:nvPr/>
            </p:nvSpPr>
            <p:spPr>
              <a:xfrm>
                <a:off x="11084547" y="4020826"/>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2" name="Rectangle 561">
                <a:extLst>
                  <a:ext uri="{FF2B5EF4-FFF2-40B4-BE49-F238E27FC236}">
                    <a16:creationId xmlns:a16="http://schemas.microsoft.com/office/drawing/2014/main" id="{2047EEE8-80C3-48B2-B5F9-69B93F8065C4}"/>
                  </a:ext>
                </a:extLst>
              </p:cNvPr>
              <p:cNvSpPr/>
              <p:nvPr/>
            </p:nvSpPr>
            <p:spPr>
              <a:xfrm>
                <a:off x="10467642" y="4020827"/>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3" name="Rectangle 562">
                <a:extLst>
                  <a:ext uri="{FF2B5EF4-FFF2-40B4-BE49-F238E27FC236}">
                    <a16:creationId xmlns:a16="http://schemas.microsoft.com/office/drawing/2014/main" id="{1D685B5A-C01F-461A-91E8-DC5066A7143C}"/>
                  </a:ext>
                </a:extLst>
              </p:cNvPr>
              <p:cNvSpPr/>
              <p:nvPr/>
            </p:nvSpPr>
            <p:spPr>
              <a:xfrm>
                <a:off x="9851078" y="4020827"/>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4" name="Rectangle 563">
                <a:extLst>
                  <a:ext uri="{FF2B5EF4-FFF2-40B4-BE49-F238E27FC236}">
                    <a16:creationId xmlns:a16="http://schemas.microsoft.com/office/drawing/2014/main" id="{A44578F5-2B4F-4744-80D4-746073ADEBAC}"/>
                  </a:ext>
                </a:extLst>
              </p:cNvPr>
              <p:cNvSpPr/>
              <p:nvPr/>
            </p:nvSpPr>
            <p:spPr>
              <a:xfrm>
                <a:off x="9234437" y="4020826"/>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5" name="Rectangle 564">
                <a:extLst>
                  <a:ext uri="{FF2B5EF4-FFF2-40B4-BE49-F238E27FC236}">
                    <a16:creationId xmlns:a16="http://schemas.microsoft.com/office/drawing/2014/main" id="{BD68F980-145A-464E-82DA-A8CB8BC46D11}"/>
                  </a:ext>
                </a:extLst>
              </p:cNvPr>
              <p:cNvSpPr/>
              <p:nvPr/>
            </p:nvSpPr>
            <p:spPr>
              <a:xfrm>
                <a:off x="8618397" y="402082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6" name="Rectangle 565">
                <a:extLst>
                  <a:ext uri="{FF2B5EF4-FFF2-40B4-BE49-F238E27FC236}">
                    <a16:creationId xmlns:a16="http://schemas.microsoft.com/office/drawing/2014/main" id="{CF3F88D3-4724-4ADA-BB70-997D83156FD8}"/>
                  </a:ext>
                </a:extLst>
              </p:cNvPr>
              <p:cNvSpPr/>
              <p:nvPr/>
            </p:nvSpPr>
            <p:spPr>
              <a:xfrm>
                <a:off x="8001492"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7" name="Rectangle 566">
                <a:extLst>
                  <a:ext uri="{FF2B5EF4-FFF2-40B4-BE49-F238E27FC236}">
                    <a16:creationId xmlns:a16="http://schemas.microsoft.com/office/drawing/2014/main" id="{0EE61A73-2B24-4530-9F96-75F687021257}"/>
                  </a:ext>
                </a:extLst>
              </p:cNvPr>
              <p:cNvSpPr/>
              <p:nvPr/>
            </p:nvSpPr>
            <p:spPr>
              <a:xfrm>
                <a:off x="7384928"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8" name="Rectangle 567">
                <a:extLst>
                  <a:ext uri="{FF2B5EF4-FFF2-40B4-BE49-F238E27FC236}">
                    <a16:creationId xmlns:a16="http://schemas.microsoft.com/office/drawing/2014/main" id="{2544F5DE-F0B6-46F6-AC89-8E39EECEAEF4}"/>
                  </a:ext>
                </a:extLst>
              </p:cNvPr>
              <p:cNvSpPr/>
              <p:nvPr/>
            </p:nvSpPr>
            <p:spPr>
              <a:xfrm>
                <a:off x="8618527" y="463720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9" name="Rectangle 568">
                <a:extLst>
                  <a:ext uri="{FF2B5EF4-FFF2-40B4-BE49-F238E27FC236}">
                    <a16:creationId xmlns:a16="http://schemas.microsoft.com/office/drawing/2014/main" id="{B384D577-A8AB-4254-8533-A9D708866F33}"/>
                  </a:ext>
                </a:extLst>
              </p:cNvPr>
              <p:cNvSpPr/>
              <p:nvPr/>
            </p:nvSpPr>
            <p:spPr>
              <a:xfrm>
                <a:off x="8001622" y="4637203"/>
                <a:ext cx="62130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0" name="Rectangle 569">
                <a:extLst>
                  <a:ext uri="{FF2B5EF4-FFF2-40B4-BE49-F238E27FC236}">
                    <a16:creationId xmlns:a16="http://schemas.microsoft.com/office/drawing/2014/main" id="{64E8162B-B9B3-43F5-9CD8-3D3F77D1BAB8}"/>
                  </a:ext>
                </a:extLst>
              </p:cNvPr>
              <p:cNvSpPr/>
              <p:nvPr/>
            </p:nvSpPr>
            <p:spPr>
              <a:xfrm>
                <a:off x="7383746" y="4637203"/>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1" name="Rectangle 570">
                <a:extLst>
                  <a:ext uri="{FF2B5EF4-FFF2-40B4-BE49-F238E27FC236}">
                    <a16:creationId xmlns:a16="http://schemas.microsoft.com/office/drawing/2014/main" id="{4C091CEC-8399-4086-BF4B-B6D7631FE478}"/>
                  </a:ext>
                </a:extLst>
              </p:cNvPr>
              <p:cNvSpPr/>
              <p:nvPr/>
            </p:nvSpPr>
            <p:spPr>
              <a:xfrm>
                <a:off x="11700522" y="2788066"/>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2" name="Rectangle 571">
                <a:extLst>
                  <a:ext uri="{FF2B5EF4-FFF2-40B4-BE49-F238E27FC236}">
                    <a16:creationId xmlns:a16="http://schemas.microsoft.com/office/drawing/2014/main" id="{3A88AE29-A2D2-4DA7-A04A-F04C9256FD1C}"/>
                  </a:ext>
                </a:extLst>
              </p:cNvPr>
              <p:cNvSpPr/>
              <p:nvPr/>
            </p:nvSpPr>
            <p:spPr>
              <a:xfrm>
                <a:off x="1108448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3" name="Rectangle 572">
                <a:extLst>
                  <a:ext uri="{FF2B5EF4-FFF2-40B4-BE49-F238E27FC236}">
                    <a16:creationId xmlns:a16="http://schemas.microsoft.com/office/drawing/2014/main" id="{27504598-5B14-41D8-B8A2-3526A4F8017A}"/>
                  </a:ext>
                </a:extLst>
              </p:cNvPr>
              <p:cNvSpPr/>
              <p:nvPr/>
            </p:nvSpPr>
            <p:spPr>
              <a:xfrm>
                <a:off x="10467577" y="278806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4" name="Rectangle 573">
                <a:extLst>
                  <a:ext uri="{FF2B5EF4-FFF2-40B4-BE49-F238E27FC236}">
                    <a16:creationId xmlns:a16="http://schemas.microsoft.com/office/drawing/2014/main" id="{32F0CE73-990F-4928-99BB-4D413946F7F5}"/>
                  </a:ext>
                </a:extLst>
              </p:cNvPr>
              <p:cNvSpPr/>
              <p:nvPr/>
            </p:nvSpPr>
            <p:spPr>
              <a:xfrm>
                <a:off x="9851013" y="278806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5" name="Rectangle 574">
                <a:extLst>
                  <a:ext uri="{FF2B5EF4-FFF2-40B4-BE49-F238E27FC236}">
                    <a16:creationId xmlns:a16="http://schemas.microsoft.com/office/drawing/2014/main" id="{2E12D8AE-3E6A-44CD-8E2B-59B093B5110E}"/>
                  </a:ext>
                </a:extLst>
              </p:cNvPr>
              <p:cNvSpPr/>
              <p:nvPr/>
            </p:nvSpPr>
            <p:spPr>
              <a:xfrm>
                <a:off x="923437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6" name="Rectangle 575">
                <a:extLst>
                  <a:ext uri="{FF2B5EF4-FFF2-40B4-BE49-F238E27FC236}">
                    <a16:creationId xmlns:a16="http://schemas.microsoft.com/office/drawing/2014/main" id="{CDC0D6F6-AFBB-41EC-A4C7-55D28A9F6C84}"/>
                  </a:ext>
                </a:extLst>
              </p:cNvPr>
              <p:cNvSpPr/>
              <p:nvPr/>
            </p:nvSpPr>
            <p:spPr>
              <a:xfrm>
                <a:off x="8618332" y="278806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7" name="Rectangle 576">
                <a:extLst>
                  <a:ext uri="{FF2B5EF4-FFF2-40B4-BE49-F238E27FC236}">
                    <a16:creationId xmlns:a16="http://schemas.microsoft.com/office/drawing/2014/main" id="{4E11A086-872A-455B-94F3-138344D1BE23}"/>
                  </a:ext>
                </a:extLst>
              </p:cNvPr>
              <p:cNvSpPr/>
              <p:nvPr/>
            </p:nvSpPr>
            <p:spPr>
              <a:xfrm>
                <a:off x="8001427"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8" name="Rectangle 577">
                <a:extLst>
                  <a:ext uri="{FF2B5EF4-FFF2-40B4-BE49-F238E27FC236}">
                    <a16:creationId xmlns:a16="http://schemas.microsoft.com/office/drawing/2014/main" id="{93312C05-3CBE-4992-BFF4-01CA4F116672}"/>
                  </a:ext>
                </a:extLst>
              </p:cNvPr>
              <p:cNvSpPr/>
              <p:nvPr/>
            </p:nvSpPr>
            <p:spPr>
              <a:xfrm>
                <a:off x="7384863"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9" name="Rectangle 578">
                <a:extLst>
                  <a:ext uri="{FF2B5EF4-FFF2-40B4-BE49-F238E27FC236}">
                    <a16:creationId xmlns:a16="http://schemas.microsoft.com/office/drawing/2014/main" id="{0D3A6579-9F3F-4547-A183-5E9B61681BEF}"/>
                  </a:ext>
                </a:extLst>
              </p:cNvPr>
              <p:cNvSpPr/>
              <p:nvPr/>
            </p:nvSpPr>
            <p:spPr>
              <a:xfrm>
                <a:off x="11700652" y="3404444"/>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0" name="Rectangle 579">
                <a:extLst>
                  <a:ext uri="{FF2B5EF4-FFF2-40B4-BE49-F238E27FC236}">
                    <a16:creationId xmlns:a16="http://schemas.microsoft.com/office/drawing/2014/main" id="{3A55E640-6080-4A35-9E26-9ACCEC4A2140}"/>
                  </a:ext>
                </a:extLst>
              </p:cNvPr>
              <p:cNvSpPr/>
              <p:nvPr/>
            </p:nvSpPr>
            <p:spPr>
              <a:xfrm>
                <a:off x="1108461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1" name="Rectangle 580">
                <a:extLst>
                  <a:ext uri="{FF2B5EF4-FFF2-40B4-BE49-F238E27FC236}">
                    <a16:creationId xmlns:a16="http://schemas.microsoft.com/office/drawing/2014/main" id="{F088CDE3-8B06-459B-A89E-3D0714076C67}"/>
                  </a:ext>
                </a:extLst>
              </p:cNvPr>
              <p:cNvSpPr/>
              <p:nvPr/>
            </p:nvSpPr>
            <p:spPr>
              <a:xfrm>
                <a:off x="10467707" y="340444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2" name="Rectangle 581">
                <a:extLst>
                  <a:ext uri="{FF2B5EF4-FFF2-40B4-BE49-F238E27FC236}">
                    <a16:creationId xmlns:a16="http://schemas.microsoft.com/office/drawing/2014/main" id="{FA6104D0-0754-4A03-B080-AA85B7E3C5F2}"/>
                  </a:ext>
                </a:extLst>
              </p:cNvPr>
              <p:cNvSpPr/>
              <p:nvPr/>
            </p:nvSpPr>
            <p:spPr>
              <a:xfrm>
                <a:off x="9851143" y="340444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3" name="Rectangle 582">
                <a:extLst>
                  <a:ext uri="{FF2B5EF4-FFF2-40B4-BE49-F238E27FC236}">
                    <a16:creationId xmlns:a16="http://schemas.microsoft.com/office/drawing/2014/main" id="{DFD733BF-0F84-47BF-92C6-65F96AC506C0}"/>
                  </a:ext>
                </a:extLst>
              </p:cNvPr>
              <p:cNvSpPr/>
              <p:nvPr/>
            </p:nvSpPr>
            <p:spPr>
              <a:xfrm>
                <a:off x="923450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4" name="Rectangle 583">
                <a:extLst>
                  <a:ext uri="{FF2B5EF4-FFF2-40B4-BE49-F238E27FC236}">
                    <a16:creationId xmlns:a16="http://schemas.microsoft.com/office/drawing/2014/main" id="{D13E84BF-9347-4417-8535-59A0B640D4EA}"/>
                  </a:ext>
                </a:extLst>
              </p:cNvPr>
              <p:cNvSpPr/>
              <p:nvPr/>
            </p:nvSpPr>
            <p:spPr>
              <a:xfrm>
                <a:off x="8618462" y="340444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5" name="Rectangle 584">
                <a:extLst>
                  <a:ext uri="{FF2B5EF4-FFF2-40B4-BE49-F238E27FC236}">
                    <a16:creationId xmlns:a16="http://schemas.microsoft.com/office/drawing/2014/main" id="{D62708D5-33F0-4AB7-804D-49BE9E9D6F37}"/>
                  </a:ext>
                </a:extLst>
              </p:cNvPr>
              <p:cNvSpPr/>
              <p:nvPr/>
            </p:nvSpPr>
            <p:spPr>
              <a:xfrm>
                <a:off x="8001557"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6" name="Rectangle 585">
                <a:extLst>
                  <a:ext uri="{FF2B5EF4-FFF2-40B4-BE49-F238E27FC236}">
                    <a16:creationId xmlns:a16="http://schemas.microsoft.com/office/drawing/2014/main" id="{9B095CCF-2E78-4399-8E5D-7F4F057C695F}"/>
                  </a:ext>
                </a:extLst>
              </p:cNvPr>
              <p:cNvSpPr/>
              <p:nvPr/>
            </p:nvSpPr>
            <p:spPr>
              <a:xfrm>
                <a:off x="7384993"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7" name="Rectangle 586">
                <a:extLst>
                  <a:ext uri="{FF2B5EF4-FFF2-40B4-BE49-F238E27FC236}">
                    <a16:creationId xmlns:a16="http://schemas.microsoft.com/office/drawing/2014/main" id="{D162138D-2B42-4DB7-8C80-9D04902EE288}"/>
                  </a:ext>
                </a:extLst>
              </p:cNvPr>
              <p:cNvSpPr/>
              <p:nvPr/>
            </p:nvSpPr>
            <p:spPr>
              <a:xfrm>
                <a:off x="8617806" y="5253579"/>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8" name="Rectangle 587">
                <a:extLst>
                  <a:ext uri="{FF2B5EF4-FFF2-40B4-BE49-F238E27FC236}">
                    <a16:creationId xmlns:a16="http://schemas.microsoft.com/office/drawing/2014/main" id="{04D4A261-25CF-472F-B507-8918400E2A26}"/>
                  </a:ext>
                </a:extLst>
              </p:cNvPr>
              <p:cNvSpPr/>
              <p:nvPr/>
            </p:nvSpPr>
            <p:spPr>
              <a:xfrm>
                <a:off x="7996898" y="5253580"/>
                <a:ext cx="620382"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9" name="Rectangle 588">
                <a:extLst>
                  <a:ext uri="{FF2B5EF4-FFF2-40B4-BE49-F238E27FC236}">
                    <a16:creationId xmlns:a16="http://schemas.microsoft.com/office/drawing/2014/main" id="{8EC607E9-119C-4902-ADCA-C814FEB984A0}"/>
                  </a:ext>
                </a:extLst>
              </p:cNvPr>
              <p:cNvSpPr/>
              <p:nvPr/>
            </p:nvSpPr>
            <p:spPr>
              <a:xfrm>
                <a:off x="7384337" y="5253580"/>
                <a:ext cx="616970"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0" name="Rectangle 589">
                <a:extLst>
                  <a:ext uri="{FF2B5EF4-FFF2-40B4-BE49-F238E27FC236}">
                    <a16:creationId xmlns:a16="http://schemas.microsoft.com/office/drawing/2014/main" id="{C4A70A78-20E3-44DD-8080-9DC17DFA3AF3}"/>
                  </a:ext>
                </a:extLst>
              </p:cNvPr>
              <p:cNvSpPr/>
              <p:nvPr/>
            </p:nvSpPr>
            <p:spPr>
              <a:xfrm>
                <a:off x="11699470" y="2178553"/>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1" name="Rectangle 590">
                <a:extLst>
                  <a:ext uri="{FF2B5EF4-FFF2-40B4-BE49-F238E27FC236}">
                    <a16:creationId xmlns:a16="http://schemas.microsoft.com/office/drawing/2014/main" id="{9830070A-0B7C-44E3-85CF-A25C8D4DA1E8}"/>
                  </a:ext>
                </a:extLst>
              </p:cNvPr>
              <p:cNvSpPr/>
              <p:nvPr/>
            </p:nvSpPr>
            <p:spPr>
              <a:xfrm>
                <a:off x="1108343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2" name="Rectangle 591">
                <a:extLst>
                  <a:ext uri="{FF2B5EF4-FFF2-40B4-BE49-F238E27FC236}">
                    <a16:creationId xmlns:a16="http://schemas.microsoft.com/office/drawing/2014/main" id="{B7CFB711-FEF4-4DCD-B979-3A22AA0BE4B0}"/>
                  </a:ext>
                </a:extLst>
              </p:cNvPr>
              <p:cNvSpPr/>
              <p:nvPr/>
            </p:nvSpPr>
            <p:spPr>
              <a:xfrm>
                <a:off x="10466525" y="217855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3" name="Rectangle 592">
                <a:extLst>
                  <a:ext uri="{FF2B5EF4-FFF2-40B4-BE49-F238E27FC236}">
                    <a16:creationId xmlns:a16="http://schemas.microsoft.com/office/drawing/2014/main" id="{D105A0EC-9387-43BD-B108-C9B3A135A909}"/>
                  </a:ext>
                </a:extLst>
              </p:cNvPr>
              <p:cNvSpPr/>
              <p:nvPr/>
            </p:nvSpPr>
            <p:spPr>
              <a:xfrm>
                <a:off x="9849961" y="217855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4" name="Rectangle 593">
                <a:extLst>
                  <a:ext uri="{FF2B5EF4-FFF2-40B4-BE49-F238E27FC236}">
                    <a16:creationId xmlns:a16="http://schemas.microsoft.com/office/drawing/2014/main" id="{E3A46638-B969-41FD-BFB6-9F4A7D59B6D6}"/>
                  </a:ext>
                </a:extLst>
              </p:cNvPr>
              <p:cNvSpPr/>
              <p:nvPr/>
            </p:nvSpPr>
            <p:spPr>
              <a:xfrm>
                <a:off x="923332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5" name="Rectangle 594">
                <a:extLst>
                  <a:ext uri="{FF2B5EF4-FFF2-40B4-BE49-F238E27FC236}">
                    <a16:creationId xmlns:a16="http://schemas.microsoft.com/office/drawing/2014/main" id="{F4145A2F-7621-4A3D-BC10-5095FBF76084}"/>
                  </a:ext>
                </a:extLst>
              </p:cNvPr>
              <p:cNvSpPr/>
              <p:nvPr/>
            </p:nvSpPr>
            <p:spPr>
              <a:xfrm>
                <a:off x="8617280" y="217855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6" name="Rectangle 595">
                <a:extLst>
                  <a:ext uri="{FF2B5EF4-FFF2-40B4-BE49-F238E27FC236}">
                    <a16:creationId xmlns:a16="http://schemas.microsoft.com/office/drawing/2014/main" id="{92863D79-576F-4E05-97EA-E96DB42D5D2A}"/>
                  </a:ext>
                </a:extLst>
              </p:cNvPr>
              <p:cNvSpPr/>
              <p:nvPr/>
            </p:nvSpPr>
            <p:spPr>
              <a:xfrm>
                <a:off x="8000375"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7" name="Rectangle 596">
                <a:extLst>
                  <a:ext uri="{FF2B5EF4-FFF2-40B4-BE49-F238E27FC236}">
                    <a16:creationId xmlns:a16="http://schemas.microsoft.com/office/drawing/2014/main" id="{CBF31295-BC0E-4BDB-9291-3FB42FD82320}"/>
                  </a:ext>
                </a:extLst>
              </p:cNvPr>
              <p:cNvSpPr/>
              <p:nvPr/>
            </p:nvSpPr>
            <p:spPr>
              <a:xfrm>
                <a:off x="7383811"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8" name="Rectangle 597">
                <a:extLst>
                  <a:ext uri="{FF2B5EF4-FFF2-40B4-BE49-F238E27FC236}">
                    <a16:creationId xmlns:a16="http://schemas.microsoft.com/office/drawing/2014/main" id="{716DE4A3-A856-443C-9823-D7F7D70B1F85}"/>
                  </a:ext>
                </a:extLst>
              </p:cNvPr>
              <p:cNvSpPr/>
              <p:nvPr/>
            </p:nvSpPr>
            <p:spPr>
              <a:xfrm>
                <a:off x="11699405" y="945793"/>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9" name="Rectangle 598">
                <a:extLst>
                  <a:ext uri="{FF2B5EF4-FFF2-40B4-BE49-F238E27FC236}">
                    <a16:creationId xmlns:a16="http://schemas.microsoft.com/office/drawing/2014/main" id="{65F5C505-D849-46D3-AE57-4F6878E68308}"/>
                  </a:ext>
                </a:extLst>
              </p:cNvPr>
              <p:cNvSpPr/>
              <p:nvPr/>
            </p:nvSpPr>
            <p:spPr>
              <a:xfrm>
                <a:off x="1108336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0" name="Rectangle 599">
                <a:extLst>
                  <a:ext uri="{FF2B5EF4-FFF2-40B4-BE49-F238E27FC236}">
                    <a16:creationId xmlns:a16="http://schemas.microsoft.com/office/drawing/2014/main" id="{E18EBE1A-E05C-4ECE-BF5E-FA4F270C6084}"/>
                  </a:ext>
                </a:extLst>
              </p:cNvPr>
              <p:cNvSpPr/>
              <p:nvPr/>
            </p:nvSpPr>
            <p:spPr>
              <a:xfrm>
                <a:off x="10466460" y="94579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1" name="Rectangle 600">
                <a:extLst>
                  <a:ext uri="{FF2B5EF4-FFF2-40B4-BE49-F238E27FC236}">
                    <a16:creationId xmlns:a16="http://schemas.microsoft.com/office/drawing/2014/main" id="{37B7DBF6-BC31-49B6-A678-EF17FAB599AD}"/>
                  </a:ext>
                </a:extLst>
              </p:cNvPr>
              <p:cNvSpPr/>
              <p:nvPr/>
            </p:nvSpPr>
            <p:spPr>
              <a:xfrm>
                <a:off x="9849896" y="94579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2" name="Rectangle 601">
                <a:extLst>
                  <a:ext uri="{FF2B5EF4-FFF2-40B4-BE49-F238E27FC236}">
                    <a16:creationId xmlns:a16="http://schemas.microsoft.com/office/drawing/2014/main" id="{0CA0B7C0-BBBA-444F-B9D9-75384D9A2C23}"/>
                  </a:ext>
                </a:extLst>
              </p:cNvPr>
              <p:cNvSpPr/>
              <p:nvPr/>
            </p:nvSpPr>
            <p:spPr>
              <a:xfrm>
                <a:off x="923325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3" name="Rectangle 602">
                <a:extLst>
                  <a:ext uri="{FF2B5EF4-FFF2-40B4-BE49-F238E27FC236}">
                    <a16:creationId xmlns:a16="http://schemas.microsoft.com/office/drawing/2014/main" id="{4E37D926-93D8-45DB-86B3-5F92F5C8BFB8}"/>
                  </a:ext>
                </a:extLst>
              </p:cNvPr>
              <p:cNvSpPr/>
              <p:nvPr/>
            </p:nvSpPr>
            <p:spPr>
              <a:xfrm>
                <a:off x="8617215" y="94579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4" name="Rectangle 603">
                <a:extLst>
                  <a:ext uri="{FF2B5EF4-FFF2-40B4-BE49-F238E27FC236}">
                    <a16:creationId xmlns:a16="http://schemas.microsoft.com/office/drawing/2014/main" id="{62A99EEC-5597-4304-8EFD-E2661F339BE3}"/>
                  </a:ext>
                </a:extLst>
              </p:cNvPr>
              <p:cNvSpPr/>
              <p:nvPr/>
            </p:nvSpPr>
            <p:spPr>
              <a:xfrm>
                <a:off x="8000310"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5" name="Rectangle 604">
                <a:extLst>
                  <a:ext uri="{FF2B5EF4-FFF2-40B4-BE49-F238E27FC236}">
                    <a16:creationId xmlns:a16="http://schemas.microsoft.com/office/drawing/2014/main" id="{193A697E-1E66-4D8B-81F3-3BD9EED15832}"/>
                  </a:ext>
                </a:extLst>
              </p:cNvPr>
              <p:cNvSpPr/>
              <p:nvPr/>
            </p:nvSpPr>
            <p:spPr>
              <a:xfrm>
                <a:off x="7383746"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6" name="Rectangle 605">
                <a:extLst>
                  <a:ext uri="{FF2B5EF4-FFF2-40B4-BE49-F238E27FC236}">
                    <a16:creationId xmlns:a16="http://schemas.microsoft.com/office/drawing/2014/main" id="{1A319880-30A6-4540-AE36-13CE74F3E8CE}"/>
                  </a:ext>
                </a:extLst>
              </p:cNvPr>
              <p:cNvSpPr/>
              <p:nvPr/>
            </p:nvSpPr>
            <p:spPr>
              <a:xfrm>
                <a:off x="11699535" y="1562171"/>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7" name="Rectangle 606">
                <a:extLst>
                  <a:ext uri="{FF2B5EF4-FFF2-40B4-BE49-F238E27FC236}">
                    <a16:creationId xmlns:a16="http://schemas.microsoft.com/office/drawing/2014/main" id="{3DD003D9-98A2-463D-9C7C-D1BCB8E12A64}"/>
                  </a:ext>
                </a:extLst>
              </p:cNvPr>
              <p:cNvSpPr/>
              <p:nvPr/>
            </p:nvSpPr>
            <p:spPr>
              <a:xfrm>
                <a:off x="1108349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8" name="Rectangle 607">
                <a:extLst>
                  <a:ext uri="{FF2B5EF4-FFF2-40B4-BE49-F238E27FC236}">
                    <a16:creationId xmlns:a16="http://schemas.microsoft.com/office/drawing/2014/main" id="{028246E7-8AAD-4AC1-A530-3371980606D2}"/>
                  </a:ext>
                </a:extLst>
              </p:cNvPr>
              <p:cNvSpPr/>
              <p:nvPr/>
            </p:nvSpPr>
            <p:spPr>
              <a:xfrm>
                <a:off x="10466590" y="156217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9" name="Rectangle 608">
                <a:extLst>
                  <a:ext uri="{FF2B5EF4-FFF2-40B4-BE49-F238E27FC236}">
                    <a16:creationId xmlns:a16="http://schemas.microsoft.com/office/drawing/2014/main" id="{695BD435-7196-4B0A-AAFD-01DD3D7138D9}"/>
                  </a:ext>
                </a:extLst>
              </p:cNvPr>
              <p:cNvSpPr/>
              <p:nvPr/>
            </p:nvSpPr>
            <p:spPr>
              <a:xfrm>
                <a:off x="9850026" y="156217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0" name="Rectangle 609">
                <a:extLst>
                  <a:ext uri="{FF2B5EF4-FFF2-40B4-BE49-F238E27FC236}">
                    <a16:creationId xmlns:a16="http://schemas.microsoft.com/office/drawing/2014/main" id="{7039C71B-ECD7-4F96-9F04-F037712BB533}"/>
                  </a:ext>
                </a:extLst>
              </p:cNvPr>
              <p:cNvSpPr/>
              <p:nvPr/>
            </p:nvSpPr>
            <p:spPr>
              <a:xfrm>
                <a:off x="923338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1" name="Rectangle 610">
                <a:extLst>
                  <a:ext uri="{FF2B5EF4-FFF2-40B4-BE49-F238E27FC236}">
                    <a16:creationId xmlns:a16="http://schemas.microsoft.com/office/drawing/2014/main" id="{E9196D70-3F55-43AB-AEE6-F9C0BDAC35A5}"/>
                  </a:ext>
                </a:extLst>
              </p:cNvPr>
              <p:cNvSpPr/>
              <p:nvPr/>
            </p:nvSpPr>
            <p:spPr>
              <a:xfrm>
                <a:off x="8617345" y="1562169"/>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2" name="Rectangle 611">
                <a:extLst>
                  <a:ext uri="{FF2B5EF4-FFF2-40B4-BE49-F238E27FC236}">
                    <a16:creationId xmlns:a16="http://schemas.microsoft.com/office/drawing/2014/main" id="{7567DDB9-AC7A-42CA-9047-4C8FB627DECC}"/>
                  </a:ext>
                </a:extLst>
              </p:cNvPr>
              <p:cNvSpPr/>
              <p:nvPr/>
            </p:nvSpPr>
            <p:spPr>
              <a:xfrm>
                <a:off x="8000440"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3" name="Rectangle 612">
                <a:extLst>
                  <a:ext uri="{FF2B5EF4-FFF2-40B4-BE49-F238E27FC236}">
                    <a16:creationId xmlns:a16="http://schemas.microsoft.com/office/drawing/2014/main" id="{DBC78862-09D4-41A5-9BE6-A7EED61AF9C9}"/>
                  </a:ext>
                </a:extLst>
              </p:cNvPr>
              <p:cNvSpPr/>
              <p:nvPr/>
            </p:nvSpPr>
            <p:spPr>
              <a:xfrm>
                <a:off x="7383876"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4" name="Rectangle 613">
                <a:extLst>
                  <a:ext uri="{FF2B5EF4-FFF2-40B4-BE49-F238E27FC236}">
                    <a16:creationId xmlns:a16="http://schemas.microsoft.com/office/drawing/2014/main" id="{99C67FAA-89EF-4D18-A014-1E2594FFB491}"/>
                  </a:ext>
                </a:extLst>
              </p:cNvPr>
              <p:cNvSpPr/>
              <p:nvPr/>
            </p:nvSpPr>
            <p:spPr>
              <a:xfrm>
                <a:off x="11698223" y="179537"/>
                <a:ext cx="29555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5" name="Rectangle 614">
                <a:extLst>
                  <a:ext uri="{FF2B5EF4-FFF2-40B4-BE49-F238E27FC236}">
                    <a16:creationId xmlns:a16="http://schemas.microsoft.com/office/drawing/2014/main" id="{9575FE86-7080-4F7F-986F-8575957AAB30}"/>
                  </a:ext>
                </a:extLst>
              </p:cNvPr>
              <p:cNvSpPr/>
              <p:nvPr/>
            </p:nvSpPr>
            <p:spPr>
              <a:xfrm>
                <a:off x="11083235"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6" name="Rectangle 615">
                <a:extLst>
                  <a:ext uri="{FF2B5EF4-FFF2-40B4-BE49-F238E27FC236}">
                    <a16:creationId xmlns:a16="http://schemas.microsoft.com/office/drawing/2014/main" id="{11FB76D2-8F63-484E-A539-9BF12CFD3F41}"/>
                  </a:ext>
                </a:extLst>
              </p:cNvPr>
              <p:cNvSpPr/>
              <p:nvPr/>
            </p:nvSpPr>
            <p:spPr>
              <a:xfrm>
                <a:off x="10466330" y="17953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7" name="Rectangle 616">
                <a:extLst>
                  <a:ext uri="{FF2B5EF4-FFF2-40B4-BE49-F238E27FC236}">
                    <a16:creationId xmlns:a16="http://schemas.microsoft.com/office/drawing/2014/main" id="{1E897BB4-9023-4AA5-882F-AEAC5750ABC5}"/>
                  </a:ext>
                </a:extLst>
              </p:cNvPr>
              <p:cNvSpPr/>
              <p:nvPr/>
            </p:nvSpPr>
            <p:spPr>
              <a:xfrm>
                <a:off x="9849766" y="17953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8" name="Rectangle 617">
                <a:extLst>
                  <a:ext uri="{FF2B5EF4-FFF2-40B4-BE49-F238E27FC236}">
                    <a16:creationId xmlns:a16="http://schemas.microsoft.com/office/drawing/2014/main" id="{086DD1AA-1B6F-4E12-8763-394692AB0D95}"/>
                  </a:ext>
                </a:extLst>
              </p:cNvPr>
              <p:cNvSpPr/>
              <p:nvPr/>
            </p:nvSpPr>
            <p:spPr>
              <a:xfrm>
                <a:off x="9233125"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9" name="Rectangle 618">
                <a:extLst>
                  <a:ext uri="{FF2B5EF4-FFF2-40B4-BE49-F238E27FC236}">
                    <a16:creationId xmlns:a16="http://schemas.microsoft.com/office/drawing/2014/main" id="{6D2128FD-1725-4FD1-83BF-3ED22DF69235}"/>
                  </a:ext>
                </a:extLst>
              </p:cNvPr>
              <p:cNvSpPr/>
              <p:nvPr/>
            </p:nvSpPr>
            <p:spPr>
              <a:xfrm>
                <a:off x="8617085" y="179535"/>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0" name="Rectangle 619">
                <a:extLst>
                  <a:ext uri="{FF2B5EF4-FFF2-40B4-BE49-F238E27FC236}">
                    <a16:creationId xmlns:a16="http://schemas.microsoft.com/office/drawing/2014/main" id="{BA1A9F9D-2EC5-4302-9913-A641674274E3}"/>
                  </a:ext>
                </a:extLst>
              </p:cNvPr>
              <p:cNvSpPr/>
              <p:nvPr/>
            </p:nvSpPr>
            <p:spPr>
              <a:xfrm>
                <a:off x="8000180"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1" name="Rectangle 620">
                <a:extLst>
                  <a:ext uri="{FF2B5EF4-FFF2-40B4-BE49-F238E27FC236}">
                    <a16:creationId xmlns:a16="http://schemas.microsoft.com/office/drawing/2014/main" id="{D957AEAC-B802-40B8-A8A8-6620A129BC4E}"/>
                  </a:ext>
                </a:extLst>
              </p:cNvPr>
              <p:cNvSpPr/>
              <p:nvPr/>
            </p:nvSpPr>
            <p:spPr>
              <a:xfrm>
                <a:off x="7383616"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2" name="Rectangle 621">
                <a:extLst>
                  <a:ext uri="{FF2B5EF4-FFF2-40B4-BE49-F238E27FC236}">
                    <a16:creationId xmlns:a16="http://schemas.microsoft.com/office/drawing/2014/main" id="{641E62F9-4A19-4B88-BEF1-AD8961763325}"/>
                  </a:ext>
                </a:extLst>
              </p:cNvPr>
              <p:cNvSpPr/>
              <p:nvPr/>
            </p:nvSpPr>
            <p:spPr>
              <a:xfrm>
                <a:off x="11699405" y="336275"/>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3" name="Rectangle 622">
                <a:extLst>
                  <a:ext uri="{FF2B5EF4-FFF2-40B4-BE49-F238E27FC236}">
                    <a16:creationId xmlns:a16="http://schemas.microsoft.com/office/drawing/2014/main" id="{B4809351-64C4-4BC5-9914-218684CEAA71}"/>
                  </a:ext>
                </a:extLst>
              </p:cNvPr>
              <p:cNvSpPr/>
              <p:nvPr/>
            </p:nvSpPr>
            <p:spPr>
              <a:xfrm>
                <a:off x="1108336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4" name="Rectangle 623">
                <a:extLst>
                  <a:ext uri="{FF2B5EF4-FFF2-40B4-BE49-F238E27FC236}">
                    <a16:creationId xmlns:a16="http://schemas.microsoft.com/office/drawing/2014/main" id="{2B9291A8-7080-43F3-B092-6C71057E3836}"/>
                  </a:ext>
                </a:extLst>
              </p:cNvPr>
              <p:cNvSpPr/>
              <p:nvPr/>
            </p:nvSpPr>
            <p:spPr>
              <a:xfrm>
                <a:off x="10466460" y="33627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5" name="Rectangle 624">
                <a:extLst>
                  <a:ext uri="{FF2B5EF4-FFF2-40B4-BE49-F238E27FC236}">
                    <a16:creationId xmlns:a16="http://schemas.microsoft.com/office/drawing/2014/main" id="{8D4B1216-B042-4E9B-9CFE-E596AD4101BF}"/>
                  </a:ext>
                </a:extLst>
              </p:cNvPr>
              <p:cNvSpPr/>
              <p:nvPr/>
            </p:nvSpPr>
            <p:spPr>
              <a:xfrm>
                <a:off x="9849896" y="33627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6" name="Rectangle 625">
                <a:extLst>
                  <a:ext uri="{FF2B5EF4-FFF2-40B4-BE49-F238E27FC236}">
                    <a16:creationId xmlns:a16="http://schemas.microsoft.com/office/drawing/2014/main" id="{FB0A827B-3CF7-4D44-B91A-A8A87C8B7F9B}"/>
                  </a:ext>
                </a:extLst>
              </p:cNvPr>
              <p:cNvSpPr/>
              <p:nvPr/>
            </p:nvSpPr>
            <p:spPr>
              <a:xfrm>
                <a:off x="923325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7" name="Rectangle 626">
                <a:extLst>
                  <a:ext uri="{FF2B5EF4-FFF2-40B4-BE49-F238E27FC236}">
                    <a16:creationId xmlns:a16="http://schemas.microsoft.com/office/drawing/2014/main" id="{E374C5EB-9DEF-4272-BD04-70F348229D4C}"/>
                  </a:ext>
                </a:extLst>
              </p:cNvPr>
              <p:cNvSpPr/>
              <p:nvPr/>
            </p:nvSpPr>
            <p:spPr>
              <a:xfrm>
                <a:off x="8617215" y="3362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8" name="Rectangle 627">
                <a:extLst>
                  <a:ext uri="{FF2B5EF4-FFF2-40B4-BE49-F238E27FC236}">
                    <a16:creationId xmlns:a16="http://schemas.microsoft.com/office/drawing/2014/main" id="{F15F8BB7-C657-4DC3-87B7-7CF046DB5424}"/>
                  </a:ext>
                </a:extLst>
              </p:cNvPr>
              <p:cNvSpPr/>
              <p:nvPr/>
            </p:nvSpPr>
            <p:spPr>
              <a:xfrm>
                <a:off x="8000310"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9" name="Rectangle 628">
                <a:extLst>
                  <a:ext uri="{FF2B5EF4-FFF2-40B4-BE49-F238E27FC236}">
                    <a16:creationId xmlns:a16="http://schemas.microsoft.com/office/drawing/2014/main" id="{25315479-430A-4BC7-A491-7C7D8ADDE055}"/>
                  </a:ext>
                </a:extLst>
              </p:cNvPr>
              <p:cNvSpPr/>
              <p:nvPr/>
            </p:nvSpPr>
            <p:spPr>
              <a:xfrm>
                <a:off x="7383746"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0" name="Rectangle 629">
                <a:extLst>
                  <a:ext uri="{FF2B5EF4-FFF2-40B4-BE49-F238E27FC236}">
                    <a16:creationId xmlns:a16="http://schemas.microsoft.com/office/drawing/2014/main" id="{CCD6B661-B6E8-41CA-84AA-639F4CBB276C}"/>
                  </a:ext>
                </a:extLst>
              </p:cNvPr>
              <p:cNvSpPr/>
              <p:nvPr/>
            </p:nvSpPr>
            <p:spPr>
              <a:xfrm>
                <a:off x="6767242" y="402082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1" name="Rectangle 630">
                <a:extLst>
                  <a:ext uri="{FF2B5EF4-FFF2-40B4-BE49-F238E27FC236}">
                    <a16:creationId xmlns:a16="http://schemas.microsoft.com/office/drawing/2014/main" id="{97E93AAE-25DD-490B-997D-42DD2D2ACBE8}"/>
                  </a:ext>
                </a:extLst>
              </p:cNvPr>
              <p:cNvSpPr/>
              <p:nvPr/>
            </p:nvSpPr>
            <p:spPr>
              <a:xfrm>
                <a:off x="6150337"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2" name="Rectangle 631">
                <a:extLst>
                  <a:ext uri="{FF2B5EF4-FFF2-40B4-BE49-F238E27FC236}">
                    <a16:creationId xmlns:a16="http://schemas.microsoft.com/office/drawing/2014/main" id="{455D17BC-6E9D-4CC7-9185-A6D8D54A500C}"/>
                  </a:ext>
                </a:extLst>
              </p:cNvPr>
              <p:cNvSpPr/>
              <p:nvPr/>
            </p:nvSpPr>
            <p:spPr>
              <a:xfrm>
                <a:off x="5533773"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3" name="Rectangle 632">
                <a:extLst>
                  <a:ext uri="{FF2B5EF4-FFF2-40B4-BE49-F238E27FC236}">
                    <a16:creationId xmlns:a16="http://schemas.microsoft.com/office/drawing/2014/main" id="{C22FA330-FBC2-4B48-AF67-CE955C3AA7A7}"/>
                  </a:ext>
                </a:extLst>
              </p:cNvPr>
              <p:cNvSpPr/>
              <p:nvPr/>
            </p:nvSpPr>
            <p:spPr>
              <a:xfrm>
                <a:off x="6767372" y="463720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4" name="Rectangle 633">
                <a:extLst>
                  <a:ext uri="{FF2B5EF4-FFF2-40B4-BE49-F238E27FC236}">
                    <a16:creationId xmlns:a16="http://schemas.microsoft.com/office/drawing/2014/main" id="{9F39F0B3-9B0C-45DB-9ED0-7891EDB056D8}"/>
                  </a:ext>
                </a:extLst>
              </p:cNvPr>
              <p:cNvSpPr/>
              <p:nvPr/>
            </p:nvSpPr>
            <p:spPr>
              <a:xfrm>
                <a:off x="6150467" y="463720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5" name="Rectangle 634">
                <a:extLst>
                  <a:ext uri="{FF2B5EF4-FFF2-40B4-BE49-F238E27FC236}">
                    <a16:creationId xmlns:a16="http://schemas.microsoft.com/office/drawing/2014/main" id="{E7DBC2E8-846D-4BE7-945F-F0BAE7F7CC24}"/>
                  </a:ext>
                </a:extLst>
              </p:cNvPr>
              <p:cNvSpPr/>
              <p:nvPr/>
            </p:nvSpPr>
            <p:spPr>
              <a:xfrm>
                <a:off x="5532591" y="4637203"/>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6" name="Rectangle 635">
                <a:extLst>
                  <a:ext uri="{FF2B5EF4-FFF2-40B4-BE49-F238E27FC236}">
                    <a16:creationId xmlns:a16="http://schemas.microsoft.com/office/drawing/2014/main" id="{0DFED618-20BD-41FD-9D5B-1F62401AEF41}"/>
                  </a:ext>
                </a:extLst>
              </p:cNvPr>
              <p:cNvSpPr/>
              <p:nvPr/>
            </p:nvSpPr>
            <p:spPr>
              <a:xfrm>
                <a:off x="6767177" y="278806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7" name="Rectangle 636">
                <a:extLst>
                  <a:ext uri="{FF2B5EF4-FFF2-40B4-BE49-F238E27FC236}">
                    <a16:creationId xmlns:a16="http://schemas.microsoft.com/office/drawing/2014/main" id="{EA0B125C-D5BB-4835-B242-D2FC1F068250}"/>
                  </a:ext>
                </a:extLst>
              </p:cNvPr>
              <p:cNvSpPr/>
              <p:nvPr/>
            </p:nvSpPr>
            <p:spPr>
              <a:xfrm>
                <a:off x="615027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8" name="Rectangle 637">
                <a:extLst>
                  <a:ext uri="{FF2B5EF4-FFF2-40B4-BE49-F238E27FC236}">
                    <a16:creationId xmlns:a16="http://schemas.microsoft.com/office/drawing/2014/main" id="{F5363528-F243-401A-8D11-6C8BA5E02EEA}"/>
                  </a:ext>
                </a:extLst>
              </p:cNvPr>
              <p:cNvSpPr/>
              <p:nvPr/>
            </p:nvSpPr>
            <p:spPr>
              <a:xfrm>
                <a:off x="5533708"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9" name="Rectangle 638">
                <a:extLst>
                  <a:ext uri="{FF2B5EF4-FFF2-40B4-BE49-F238E27FC236}">
                    <a16:creationId xmlns:a16="http://schemas.microsoft.com/office/drawing/2014/main" id="{847E79F4-055A-4B95-BD45-CCECF22A54FF}"/>
                  </a:ext>
                </a:extLst>
              </p:cNvPr>
              <p:cNvSpPr/>
              <p:nvPr/>
            </p:nvSpPr>
            <p:spPr>
              <a:xfrm>
                <a:off x="6767307" y="340444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0" name="Rectangle 639">
                <a:extLst>
                  <a:ext uri="{FF2B5EF4-FFF2-40B4-BE49-F238E27FC236}">
                    <a16:creationId xmlns:a16="http://schemas.microsoft.com/office/drawing/2014/main" id="{D3014FFD-AD62-402A-A627-B3240862E914}"/>
                  </a:ext>
                </a:extLst>
              </p:cNvPr>
              <p:cNvSpPr/>
              <p:nvPr/>
            </p:nvSpPr>
            <p:spPr>
              <a:xfrm>
                <a:off x="615040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1" name="Rectangle 640">
                <a:extLst>
                  <a:ext uri="{FF2B5EF4-FFF2-40B4-BE49-F238E27FC236}">
                    <a16:creationId xmlns:a16="http://schemas.microsoft.com/office/drawing/2014/main" id="{2FA91F6B-DEEB-48CC-B96E-B67171E3E5F9}"/>
                  </a:ext>
                </a:extLst>
              </p:cNvPr>
              <p:cNvSpPr/>
              <p:nvPr/>
            </p:nvSpPr>
            <p:spPr>
              <a:xfrm>
                <a:off x="5533838"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2" name="Rectangle 641">
                <a:extLst>
                  <a:ext uri="{FF2B5EF4-FFF2-40B4-BE49-F238E27FC236}">
                    <a16:creationId xmlns:a16="http://schemas.microsoft.com/office/drawing/2014/main" id="{934B2A68-99AA-45D5-8C49-1C412B4ECD70}"/>
                  </a:ext>
                </a:extLst>
              </p:cNvPr>
              <p:cNvSpPr/>
              <p:nvPr/>
            </p:nvSpPr>
            <p:spPr>
              <a:xfrm>
                <a:off x="6766651" y="5253579"/>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3" name="Rectangle 642">
                <a:extLst>
                  <a:ext uri="{FF2B5EF4-FFF2-40B4-BE49-F238E27FC236}">
                    <a16:creationId xmlns:a16="http://schemas.microsoft.com/office/drawing/2014/main" id="{9147761E-4380-4DBC-A15C-4F8B78CE845F}"/>
                  </a:ext>
                </a:extLst>
              </p:cNvPr>
              <p:cNvSpPr/>
              <p:nvPr/>
            </p:nvSpPr>
            <p:spPr>
              <a:xfrm>
                <a:off x="6149746" y="525358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4" name="Rectangle 643">
                <a:extLst>
                  <a:ext uri="{FF2B5EF4-FFF2-40B4-BE49-F238E27FC236}">
                    <a16:creationId xmlns:a16="http://schemas.microsoft.com/office/drawing/2014/main" id="{C83BEF98-70F3-4A0C-8196-282BC2E9E45C}"/>
                  </a:ext>
                </a:extLst>
              </p:cNvPr>
              <p:cNvSpPr/>
              <p:nvPr/>
            </p:nvSpPr>
            <p:spPr>
              <a:xfrm>
                <a:off x="5533182" y="5253580"/>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5" name="Rectangle 644">
                <a:extLst>
                  <a:ext uri="{FF2B5EF4-FFF2-40B4-BE49-F238E27FC236}">
                    <a16:creationId xmlns:a16="http://schemas.microsoft.com/office/drawing/2014/main" id="{09D96125-1805-4B96-8F52-B4D0A314AE52}"/>
                  </a:ext>
                </a:extLst>
              </p:cNvPr>
              <p:cNvSpPr/>
              <p:nvPr/>
            </p:nvSpPr>
            <p:spPr>
              <a:xfrm>
                <a:off x="6766125" y="217855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6" name="Rectangle 645">
                <a:extLst>
                  <a:ext uri="{FF2B5EF4-FFF2-40B4-BE49-F238E27FC236}">
                    <a16:creationId xmlns:a16="http://schemas.microsoft.com/office/drawing/2014/main" id="{C85485AF-F6AC-46D6-9021-F417FBC8D912}"/>
                  </a:ext>
                </a:extLst>
              </p:cNvPr>
              <p:cNvSpPr/>
              <p:nvPr/>
            </p:nvSpPr>
            <p:spPr>
              <a:xfrm>
                <a:off x="614922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7" name="Rectangle 646">
                <a:extLst>
                  <a:ext uri="{FF2B5EF4-FFF2-40B4-BE49-F238E27FC236}">
                    <a16:creationId xmlns:a16="http://schemas.microsoft.com/office/drawing/2014/main" id="{6AC2CD4F-524B-46EF-A50A-5DA4BA23543A}"/>
                  </a:ext>
                </a:extLst>
              </p:cNvPr>
              <p:cNvSpPr/>
              <p:nvPr/>
            </p:nvSpPr>
            <p:spPr>
              <a:xfrm>
                <a:off x="5532656"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8" name="Rectangle 647">
                <a:extLst>
                  <a:ext uri="{FF2B5EF4-FFF2-40B4-BE49-F238E27FC236}">
                    <a16:creationId xmlns:a16="http://schemas.microsoft.com/office/drawing/2014/main" id="{C7833ABB-44F3-4F93-BB78-4C3F3B82D560}"/>
                  </a:ext>
                </a:extLst>
              </p:cNvPr>
              <p:cNvSpPr/>
              <p:nvPr/>
            </p:nvSpPr>
            <p:spPr>
              <a:xfrm>
                <a:off x="6766060" y="94579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9" name="Rectangle 648">
                <a:extLst>
                  <a:ext uri="{FF2B5EF4-FFF2-40B4-BE49-F238E27FC236}">
                    <a16:creationId xmlns:a16="http://schemas.microsoft.com/office/drawing/2014/main" id="{B36A3D1D-E289-42FF-9FC0-6F9796FB0DE3}"/>
                  </a:ext>
                </a:extLst>
              </p:cNvPr>
              <p:cNvSpPr/>
              <p:nvPr/>
            </p:nvSpPr>
            <p:spPr>
              <a:xfrm>
                <a:off x="614915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0" name="Rectangle 649">
                <a:extLst>
                  <a:ext uri="{FF2B5EF4-FFF2-40B4-BE49-F238E27FC236}">
                    <a16:creationId xmlns:a16="http://schemas.microsoft.com/office/drawing/2014/main" id="{2EF3DD82-C719-4E2A-88BD-FEEC882782A6}"/>
                  </a:ext>
                </a:extLst>
              </p:cNvPr>
              <p:cNvSpPr/>
              <p:nvPr/>
            </p:nvSpPr>
            <p:spPr>
              <a:xfrm>
                <a:off x="5532591"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1" name="Rectangle 650">
                <a:extLst>
                  <a:ext uri="{FF2B5EF4-FFF2-40B4-BE49-F238E27FC236}">
                    <a16:creationId xmlns:a16="http://schemas.microsoft.com/office/drawing/2014/main" id="{E3A1EE94-4199-424E-B69C-FE63D412B2B2}"/>
                  </a:ext>
                </a:extLst>
              </p:cNvPr>
              <p:cNvSpPr/>
              <p:nvPr/>
            </p:nvSpPr>
            <p:spPr>
              <a:xfrm>
                <a:off x="6766190" y="1562169"/>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2" name="Rectangle 651">
                <a:extLst>
                  <a:ext uri="{FF2B5EF4-FFF2-40B4-BE49-F238E27FC236}">
                    <a16:creationId xmlns:a16="http://schemas.microsoft.com/office/drawing/2014/main" id="{9900CAAC-AB94-49F2-A69B-98F295FBA8B5}"/>
                  </a:ext>
                </a:extLst>
              </p:cNvPr>
              <p:cNvSpPr/>
              <p:nvPr/>
            </p:nvSpPr>
            <p:spPr>
              <a:xfrm>
                <a:off x="614928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3" name="Rectangle 652">
                <a:extLst>
                  <a:ext uri="{FF2B5EF4-FFF2-40B4-BE49-F238E27FC236}">
                    <a16:creationId xmlns:a16="http://schemas.microsoft.com/office/drawing/2014/main" id="{8BEAA3B8-741C-407F-8734-C21564964FEF}"/>
                  </a:ext>
                </a:extLst>
              </p:cNvPr>
              <p:cNvSpPr/>
              <p:nvPr/>
            </p:nvSpPr>
            <p:spPr>
              <a:xfrm>
                <a:off x="5532721"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4" name="Rectangle 653">
                <a:extLst>
                  <a:ext uri="{FF2B5EF4-FFF2-40B4-BE49-F238E27FC236}">
                    <a16:creationId xmlns:a16="http://schemas.microsoft.com/office/drawing/2014/main" id="{F8DB5279-6A42-4869-81C7-0461DABD2DAF}"/>
                  </a:ext>
                </a:extLst>
              </p:cNvPr>
              <p:cNvSpPr/>
              <p:nvPr/>
            </p:nvSpPr>
            <p:spPr>
              <a:xfrm>
                <a:off x="6765930" y="179535"/>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5" name="Rectangle 654">
                <a:extLst>
                  <a:ext uri="{FF2B5EF4-FFF2-40B4-BE49-F238E27FC236}">
                    <a16:creationId xmlns:a16="http://schemas.microsoft.com/office/drawing/2014/main" id="{AA770D57-92F8-46CD-B663-5EF87015CB33}"/>
                  </a:ext>
                </a:extLst>
              </p:cNvPr>
              <p:cNvSpPr/>
              <p:nvPr/>
            </p:nvSpPr>
            <p:spPr>
              <a:xfrm>
                <a:off x="6766060" y="3362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6" name="Rectangle 655">
                <a:extLst>
                  <a:ext uri="{FF2B5EF4-FFF2-40B4-BE49-F238E27FC236}">
                    <a16:creationId xmlns:a16="http://schemas.microsoft.com/office/drawing/2014/main" id="{31EC208E-C7F2-453A-9E2A-E34E8B127018}"/>
                  </a:ext>
                </a:extLst>
              </p:cNvPr>
              <p:cNvSpPr/>
              <p:nvPr/>
            </p:nvSpPr>
            <p:spPr>
              <a:xfrm>
                <a:off x="614915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7" name="Rectangle 656">
                <a:extLst>
                  <a:ext uri="{FF2B5EF4-FFF2-40B4-BE49-F238E27FC236}">
                    <a16:creationId xmlns:a16="http://schemas.microsoft.com/office/drawing/2014/main" id="{74F43BF2-F9AA-468D-AD17-4D22F58EFB1B}"/>
                  </a:ext>
                </a:extLst>
              </p:cNvPr>
              <p:cNvSpPr/>
              <p:nvPr/>
            </p:nvSpPr>
            <p:spPr>
              <a:xfrm>
                <a:off x="5532591"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8" name="Rectangle 657">
                <a:extLst>
                  <a:ext uri="{FF2B5EF4-FFF2-40B4-BE49-F238E27FC236}">
                    <a16:creationId xmlns:a16="http://schemas.microsoft.com/office/drawing/2014/main" id="{37BC40EB-0DBD-462A-A133-2D09FA004807}"/>
                  </a:ext>
                </a:extLst>
              </p:cNvPr>
              <p:cNvSpPr/>
              <p:nvPr/>
            </p:nvSpPr>
            <p:spPr>
              <a:xfrm>
                <a:off x="4921933"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9" name="Rectangle 658">
                <a:extLst>
                  <a:ext uri="{FF2B5EF4-FFF2-40B4-BE49-F238E27FC236}">
                    <a16:creationId xmlns:a16="http://schemas.microsoft.com/office/drawing/2014/main" id="{FCD05431-D500-4298-BA1D-7FC607BFCF95}"/>
                  </a:ext>
                </a:extLst>
              </p:cNvPr>
              <p:cNvSpPr/>
              <p:nvPr/>
            </p:nvSpPr>
            <p:spPr>
              <a:xfrm>
                <a:off x="4305028"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0" name="Rectangle 659">
                <a:extLst>
                  <a:ext uri="{FF2B5EF4-FFF2-40B4-BE49-F238E27FC236}">
                    <a16:creationId xmlns:a16="http://schemas.microsoft.com/office/drawing/2014/main" id="{DDCEFC70-148A-44A0-BAB5-F2B91A5C0FEC}"/>
                  </a:ext>
                </a:extLst>
              </p:cNvPr>
              <p:cNvSpPr/>
              <p:nvPr/>
            </p:nvSpPr>
            <p:spPr>
              <a:xfrm>
                <a:off x="3688464"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1" name="Rectangle 660">
                <a:extLst>
                  <a:ext uri="{FF2B5EF4-FFF2-40B4-BE49-F238E27FC236}">
                    <a16:creationId xmlns:a16="http://schemas.microsoft.com/office/drawing/2014/main" id="{C199F13E-4D95-4AC4-A6B7-51873101D7A2}"/>
                  </a:ext>
                </a:extLst>
              </p:cNvPr>
              <p:cNvSpPr/>
              <p:nvPr/>
            </p:nvSpPr>
            <p:spPr>
              <a:xfrm>
                <a:off x="4921869" y="4636533"/>
                <a:ext cx="616574"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2" name="Rectangle 661">
                <a:extLst>
                  <a:ext uri="{FF2B5EF4-FFF2-40B4-BE49-F238E27FC236}">
                    <a16:creationId xmlns:a16="http://schemas.microsoft.com/office/drawing/2014/main" id="{6B18CE6C-4168-46F5-94E1-9BA8001991A1}"/>
                  </a:ext>
                </a:extLst>
              </p:cNvPr>
              <p:cNvSpPr/>
              <p:nvPr/>
            </p:nvSpPr>
            <p:spPr>
              <a:xfrm>
                <a:off x="4305158" y="4636534"/>
                <a:ext cx="614863"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3" name="Rectangle 662">
                <a:extLst>
                  <a:ext uri="{FF2B5EF4-FFF2-40B4-BE49-F238E27FC236}">
                    <a16:creationId xmlns:a16="http://schemas.microsoft.com/office/drawing/2014/main" id="{DDA803AE-99D6-4D4B-B843-BFA75EFB7A94}"/>
                  </a:ext>
                </a:extLst>
              </p:cNvPr>
              <p:cNvSpPr/>
              <p:nvPr/>
            </p:nvSpPr>
            <p:spPr>
              <a:xfrm>
                <a:off x="3687282" y="4636534"/>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4" name="Rectangle 663">
                <a:extLst>
                  <a:ext uri="{FF2B5EF4-FFF2-40B4-BE49-F238E27FC236}">
                    <a16:creationId xmlns:a16="http://schemas.microsoft.com/office/drawing/2014/main" id="{91141467-30E8-4C9C-B260-9FF8750E53C7}"/>
                  </a:ext>
                </a:extLst>
              </p:cNvPr>
              <p:cNvSpPr/>
              <p:nvPr/>
            </p:nvSpPr>
            <p:spPr>
              <a:xfrm>
                <a:off x="4921868"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5" name="Rectangle 664">
                <a:extLst>
                  <a:ext uri="{FF2B5EF4-FFF2-40B4-BE49-F238E27FC236}">
                    <a16:creationId xmlns:a16="http://schemas.microsoft.com/office/drawing/2014/main" id="{1FAE0B41-BCEE-47E7-A07B-174069BCE342}"/>
                  </a:ext>
                </a:extLst>
              </p:cNvPr>
              <p:cNvSpPr/>
              <p:nvPr/>
            </p:nvSpPr>
            <p:spPr>
              <a:xfrm>
                <a:off x="4304963"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6" name="Rectangle 665">
                <a:extLst>
                  <a:ext uri="{FF2B5EF4-FFF2-40B4-BE49-F238E27FC236}">
                    <a16:creationId xmlns:a16="http://schemas.microsoft.com/office/drawing/2014/main" id="{CD121C4D-C715-4BF0-9B95-710B92C91EED}"/>
                  </a:ext>
                </a:extLst>
              </p:cNvPr>
              <p:cNvSpPr/>
              <p:nvPr/>
            </p:nvSpPr>
            <p:spPr>
              <a:xfrm>
                <a:off x="3688399"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7" name="Rectangle 666">
                <a:extLst>
                  <a:ext uri="{FF2B5EF4-FFF2-40B4-BE49-F238E27FC236}">
                    <a16:creationId xmlns:a16="http://schemas.microsoft.com/office/drawing/2014/main" id="{D9495622-C098-40BF-9821-A3FD7A646DC9}"/>
                  </a:ext>
                </a:extLst>
              </p:cNvPr>
              <p:cNvSpPr/>
              <p:nvPr/>
            </p:nvSpPr>
            <p:spPr>
              <a:xfrm>
                <a:off x="4921998"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8" name="Rectangle 667">
                <a:extLst>
                  <a:ext uri="{FF2B5EF4-FFF2-40B4-BE49-F238E27FC236}">
                    <a16:creationId xmlns:a16="http://schemas.microsoft.com/office/drawing/2014/main" id="{720BE5A5-7001-4DCE-855E-5C8B1270CDB6}"/>
                  </a:ext>
                </a:extLst>
              </p:cNvPr>
              <p:cNvSpPr/>
              <p:nvPr/>
            </p:nvSpPr>
            <p:spPr>
              <a:xfrm>
                <a:off x="4305093"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9" name="Rectangle 668">
                <a:extLst>
                  <a:ext uri="{FF2B5EF4-FFF2-40B4-BE49-F238E27FC236}">
                    <a16:creationId xmlns:a16="http://schemas.microsoft.com/office/drawing/2014/main" id="{0AED0116-219A-4400-83C8-3862F18CC71F}"/>
                  </a:ext>
                </a:extLst>
              </p:cNvPr>
              <p:cNvSpPr/>
              <p:nvPr/>
            </p:nvSpPr>
            <p:spPr>
              <a:xfrm>
                <a:off x="3688529"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0" name="Rectangle 669">
                <a:extLst>
                  <a:ext uri="{FF2B5EF4-FFF2-40B4-BE49-F238E27FC236}">
                    <a16:creationId xmlns:a16="http://schemas.microsoft.com/office/drawing/2014/main" id="{48A4E307-6B03-4B75-A9A9-FCCDC9C83E63}"/>
                  </a:ext>
                </a:extLst>
              </p:cNvPr>
              <p:cNvSpPr/>
              <p:nvPr/>
            </p:nvSpPr>
            <p:spPr>
              <a:xfrm>
                <a:off x="4921342"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1" name="Rectangle 670">
                <a:extLst>
                  <a:ext uri="{FF2B5EF4-FFF2-40B4-BE49-F238E27FC236}">
                    <a16:creationId xmlns:a16="http://schemas.microsoft.com/office/drawing/2014/main" id="{F3161D98-CE1B-4FA1-885A-0B9958D1B603}"/>
                  </a:ext>
                </a:extLst>
              </p:cNvPr>
              <p:cNvSpPr/>
              <p:nvPr/>
            </p:nvSpPr>
            <p:spPr>
              <a:xfrm>
                <a:off x="4304437"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2" name="Rectangle 671">
                <a:extLst>
                  <a:ext uri="{FF2B5EF4-FFF2-40B4-BE49-F238E27FC236}">
                    <a16:creationId xmlns:a16="http://schemas.microsoft.com/office/drawing/2014/main" id="{626346A8-568E-4E0A-AF91-B9D70FDB76C8}"/>
                  </a:ext>
                </a:extLst>
              </p:cNvPr>
              <p:cNvSpPr/>
              <p:nvPr/>
            </p:nvSpPr>
            <p:spPr>
              <a:xfrm>
                <a:off x="3687873" y="5252911"/>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3" name="Rectangle 672">
                <a:extLst>
                  <a:ext uri="{FF2B5EF4-FFF2-40B4-BE49-F238E27FC236}">
                    <a16:creationId xmlns:a16="http://schemas.microsoft.com/office/drawing/2014/main" id="{88A6594B-820A-4AB9-8BA3-3E0253B1939F}"/>
                  </a:ext>
                </a:extLst>
              </p:cNvPr>
              <p:cNvSpPr/>
              <p:nvPr/>
            </p:nvSpPr>
            <p:spPr>
              <a:xfrm>
                <a:off x="4920816"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4" name="Rectangle 673">
                <a:extLst>
                  <a:ext uri="{FF2B5EF4-FFF2-40B4-BE49-F238E27FC236}">
                    <a16:creationId xmlns:a16="http://schemas.microsoft.com/office/drawing/2014/main" id="{16701350-565F-4120-9614-B868ACF5239E}"/>
                  </a:ext>
                </a:extLst>
              </p:cNvPr>
              <p:cNvSpPr/>
              <p:nvPr/>
            </p:nvSpPr>
            <p:spPr>
              <a:xfrm>
                <a:off x="4303911"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5" name="Rectangle 674">
                <a:extLst>
                  <a:ext uri="{FF2B5EF4-FFF2-40B4-BE49-F238E27FC236}">
                    <a16:creationId xmlns:a16="http://schemas.microsoft.com/office/drawing/2014/main" id="{124035F6-32B0-4255-A205-DFBF7AC22D7C}"/>
                  </a:ext>
                </a:extLst>
              </p:cNvPr>
              <p:cNvSpPr/>
              <p:nvPr/>
            </p:nvSpPr>
            <p:spPr>
              <a:xfrm>
                <a:off x="3687347"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6" name="Rectangle 675">
                <a:extLst>
                  <a:ext uri="{FF2B5EF4-FFF2-40B4-BE49-F238E27FC236}">
                    <a16:creationId xmlns:a16="http://schemas.microsoft.com/office/drawing/2014/main" id="{6F7AC9D8-1BCC-4DDF-9461-5C2E6FEBDDDF}"/>
                  </a:ext>
                </a:extLst>
              </p:cNvPr>
              <p:cNvSpPr/>
              <p:nvPr/>
            </p:nvSpPr>
            <p:spPr>
              <a:xfrm>
                <a:off x="4920751"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7" name="Rectangle 676">
                <a:extLst>
                  <a:ext uri="{FF2B5EF4-FFF2-40B4-BE49-F238E27FC236}">
                    <a16:creationId xmlns:a16="http://schemas.microsoft.com/office/drawing/2014/main" id="{147522C1-0582-4BD5-A693-B74E37CAF8F2}"/>
                  </a:ext>
                </a:extLst>
              </p:cNvPr>
              <p:cNvSpPr/>
              <p:nvPr/>
            </p:nvSpPr>
            <p:spPr>
              <a:xfrm>
                <a:off x="4303846"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8" name="Rectangle 677">
                <a:extLst>
                  <a:ext uri="{FF2B5EF4-FFF2-40B4-BE49-F238E27FC236}">
                    <a16:creationId xmlns:a16="http://schemas.microsoft.com/office/drawing/2014/main" id="{A4FB0F6A-C43E-4984-8A6D-3EB85AC64C7C}"/>
                  </a:ext>
                </a:extLst>
              </p:cNvPr>
              <p:cNvSpPr/>
              <p:nvPr/>
            </p:nvSpPr>
            <p:spPr>
              <a:xfrm>
                <a:off x="3687282"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9" name="Rectangle 678">
                <a:extLst>
                  <a:ext uri="{FF2B5EF4-FFF2-40B4-BE49-F238E27FC236}">
                    <a16:creationId xmlns:a16="http://schemas.microsoft.com/office/drawing/2014/main" id="{8EF130B2-D41D-4485-A354-EA2A0A7CB94D}"/>
                  </a:ext>
                </a:extLst>
              </p:cNvPr>
              <p:cNvSpPr/>
              <p:nvPr/>
            </p:nvSpPr>
            <p:spPr>
              <a:xfrm>
                <a:off x="4920881"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0" name="Rectangle 679">
                <a:extLst>
                  <a:ext uri="{FF2B5EF4-FFF2-40B4-BE49-F238E27FC236}">
                    <a16:creationId xmlns:a16="http://schemas.microsoft.com/office/drawing/2014/main" id="{EB09BCC3-A271-4D91-B9E3-A268F426CC34}"/>
                  </a:ext>
                </a:extLst>
              </p:cNvPr>
              <p:cNvSpPr/>
              <p:nvPr/>
            </p:nvSpPr>
            <p:spPr>
              <a:xfrm>
                <a:off x="4303976"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1" name="Rectangle 680">
                <a:extLst>
                  <a:ext uri="{FF2B5EF4-FFF2-40B4-BE49-F238E27FC236}">
                    <a16:creationId xmlns:a16="http://schemas.microsoft.com/office/drawing/2014/main" id="{541D014D-31F2-45F7-82E8-F3F6ED54FB51}"/>
                  </a:ext>
                </a:extLst>
              </p:cNvPr>
              <p:cNvSpPr/>
              <p:nvPr/>
            </p:nvSpPr>
            <p:spPr>
              <a:xfrm>
                <a:off x="3687412"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2" name="Rectangle 681">
                <a:extLst>
                  <a:ext uri="{FF2B5EF4-FFF2-40B4-BE49-F238E27FC236}">
                    <a16:creationId xmlns:a16="http://schemas.microsoft.com/office/drawing/2014/main" id="{342752B8-78EC-4670-A3F1-E709F81DEBF2}"/>
                  </a:ext>
                </a:extLst>
              </p:cNvPr>
              <p:cNvSpPr/>
              <p:nvPr/>
            </p:nvSpPr>
            <p:spPr>
              <a:xfrm>
                <a:off x="4920751"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3" name="Rectangle 682">
                <a:extLst>
                  <a:ext uri="{FF2B5EF4-FFF2-40B4-BE49-F238E27FC236}">
                    <a16:creationId xmlns:a16="http://schemas.microsoft.com/office/drawing/2014/main" id="{CB2ED78D-337C-471C-84F0-2EE56352BB1D}"/>
                  </a:ext>
                </a:extLst>
              </p:cNvPr>
              <p:cNvSpPr/>
              <p:nvPr/>
            </p:nvSpPr>
            <p:spPr>
              <a:xfrm>
                <a:off x="4303846"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4" name="Rectangle 683">
                <a:extLst>
                  <a:ext uri="{FF2B5EF4-FFF2-40B4-BE49-F238E27FC236}">
                    <a16:creationId xmlns:a16="http://schemas.microsoft.com/office/drawing/2014/main" id="{377C1C2A-606D-460F-9B6B-58FE42890DCA}"/>
                  </a:ext>
                </a:extLst>
              </p:cNvPr>
              <p:cNvSpPr/>
              <p:nvPr/>
            </p:nvSpPr>
            <p:spPr>
              <a:xfrm>
                <a:off x="3687282"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5" name="Rectangle 684">
                <a:extLst>
                  <a:ext uri="{FF2B5EF4-FFF2-40B4-BE49-F238E27FC236}">
                    <a16:creationId xmlns:a16="http://schemas.microsoft.com/office/drawing/2014/main" id="{BBFF5A0E-D356-4075-996A-82EE817E5B92}"/>
                  </a:ext>
                </a:extLst>
              </p:cNvPr>
              <p:cNvSpPr/>
              <p:nvPr/>
            </p:nvSpPr>
            <p:spPr>
              <a:xfrm>
                <a:off x="3070778"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6" name="Rectangle 685">
                <a:extLst>
                  <a:ext uri="{FF2B5EF4-FFF2-40B4-BE49-F238E27FC236}">
                    <a16:creationId xmlns:a16="http://schemas.microsoft.com/office/drawing/2014/main" id="{6B289425-1F2B-406F-8EBF-0317A5608D86}"/>
                  </a:ext>
                </a:extLst>
              </p:cNvPr>
              <p:cNvSpPr/>
              <p:nvPr/>
            </p:nvSpPr>
            <p:spPr>
              <a:xfrm>
                <a:off x="2453873"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7" name="Rectangle 686">
                <a:extLst>
                  <a:ext uri="{FF2B5EF4-FFF2-40B4-BE49-F238E27FC236}">
                    <a16:creationId xmlns:a16="http://schemas.microsoft.com/office/drawing/2014/main" id="{F9891475-A40A-4AF8-A56A-E1060B611BDC}"/>
                  </a:ext>
                </a:extLst>
              </p:cNvPr>
              <p:cNvSpPr/>
              <p:nvPr/>
            </p:nvSpPr>
            <p:spPr>
              <a:xfrm>
                <a:off x="1837309"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8" name="Rectangle 687">
                <a:extLst>
                  <a:ext uri="{FF2B5EF4-FFF2-40B4-BE49-F238E27FC236}">
                    <a16:creationId xmlns:a16="http://schemas.microsoft.com/office/drawing/2014/main" id="{F37D514D-84A1-496B-B6BA-7656FFAEEE78}"/>
                  </a:ext>
                </a:extLst>
              </p:cNvPr>
              <p:cNvSpPr/>
              <p:nvPr/>
            </p:nvSpPr>
            <p:spPr>
              <a:xfrm>
                <a:off x="3070908" y="463653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9" name="Rectangle 688">
                <a:extLst>
                  <a:ext uri="{FF2B5EF4-FFF2-40B4-BE49-F238E27FC236}">
                    <a16:creationId xmlns:a16="http://schemas.microsoft.com/office/drawing/2014/main" id="{24ED9363-CC89-48B5-80E5-931F61C237E4}"/>
                  </a:ext>
                </a:extLst>
              </p:cNvPr>
              <p:cNvSpPr/>
              <p:nvPr/>
            </p:nvSpPr>
            <p:spPr>
              <a:xfrm>
                <a:off x="2454003" y="463653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0" name="Rectangle 689">
                <a:extLst>
                  <a:ext uri="{FF2B5EF4-FFF2-40B4-BE49-F238E27FC236}">
                    <a16:creationId xmlns:a16="http://schemas.microsoft.com/office/drawing/2014/main" id="{991F86FD-EE94-4BD4-8BC5-75CDF4864CED}"/>
                  </a:ext>
                </a:extLst>
              </p:cNvPr>
              <p:cNvSpPr/>
              <p:nvPr/>
            </p:nvSpPr>
            <p:spPr>
              <a:xfrm>
                <a:off x="1836127" y="4636534"/>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1" name="Rectangle 690">
                <a:extLst>
                  <a:ext uri="{FF2B5EF4-FFF2-40B4-BE49-F238E27FC236}">
                    <a16:creationId xmlns:a16="http://schemas.microsoft.com/office/drawing/2014/main" id="{0CE03DC7-8D6E-4A04-942F-5E839687A178}"/>
                  </a:ext>
                </a:extLst>
              </p:cNvPr>
              <p:cNvSpPr/>
              <p:nvPr/>
            </p:nvSpPr>
            <p:spPr>
              <a:xfrm>
                <a:off x="3070713"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2" name="Rectangle 691">
                <a:extLst>
                  <a:ext uri="{FF2B5EF4-FFF2-40B4-BE49-F238E27FC236}">
                    <a16:creationId xmlns:a16="http://schemas.microsoft.com/office/drawing/2014/main" id="{6CC67B58-0693-484D-9961-DB464895A332}"/>
                  </a:ext>
                </a:extLst>
              </p:cNvPr>
              <p:cNvSpPr/>
              <p:nvPr/>
            </p:nvSpPr>
            <p:spPr>
              <a:xfrm>
                <a:off x="2453808"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3" name="Rectangle 692">
                <a:extLst>
                  <a:ext uri="{FF2B5EF4-FFF2-40B4-BE49-F238E27FC236}">
                    <a16:creationId xmlns:a16="http://schemas.microsoft.com/office/drawing/2014/main" id="{DFDF56C8-6522-4828-A8D0-58067E6E2E83}"/>
                  </a:ext>
                </a:extLst>
              </p:cNvPr>
              <p:cNvSpPr/>
              <p:nvPr/>
            </p:nvSpPr>
            <p:spPr>
              <a:xfrm>
                <a:off x="1837244"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4" name="Rectangle 693">
                <a:extLst>
                  <a:ext uri="{FF2B5EF4-FFF2-40B4-BE49-F238E27FC236}">
                    <a16:creationId xmlns:a16="http://schemas.microsoft.com/office/drawing/2014/main" id="{9C3C9483-4132-4CEF-A3C3-F3D995FB6BE2}"/>
                  </a:ext>
                </a:extLst>
              </p:cNvPr>
              <p:cNvSpPr/>
              <p:nvPr/>
            </p:nvSpPr>
            <p:spPr>
              <a:xfrm>
                <a:off x="3070843"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5" name="Rectangle 694">
                <a:extLst>
                  <a:ext uri="{FF2B5EF4-FFF2-40B4-BE49-F238E27FC236}">
                    <a16:creationId xmlns:a16="http://schemas.microsoft.com/office/drawing/2014/main" id="{B5C64E19-4C77-43F9-BD1C-FB4723DDAE66}"/>
                  </a:ext>
                </a:extLst>
              </p:cNvPr>
              <p:cNvSpPr/>
              <p:nvPr/>
            </p:nvSpPr>
            <p:spPr>
              <a:xfrm>
                <a:off x="2453938"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6" name="Rectangle 695">
                <a:extLst>
                  <a:ext uri="{FF2B5EF4-FFF2-40B4-BE49-F238E27FC236}">
                    <a16:creationId xmlns:a16="http://schemas.microsoft.com/office/drawing/2014/main" id="{47C4ABAA-5910-420E-8001-A649B3E50552}"/>
                  </a:ext>
                </a:extLst>
              </p:cNvPr>
              <p:cNvSpPr/>
              <p:nvPr/>
            </p:nvSpPr>
            <p:spPr>
              <a:xfrm>
                <a:off x="1837374"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7" name="Rectangle 696">
                <a:extLst>
                  <a:ext uri="{FF2B5EF4-FFF2-40B4-BE49-F238E27FC236}">
                    <a16:creationId xmlns:a16="http://schemas.microsoft.com/office/drawing/2014/main" id="{A3C3CEA5-9708-4C68-88DC-A52A43E8D648}"/>
                  </a:ext>
                </a:extLst>
              </p:cNvPr>
              <p:cNvSpPr/>
              <p:nvPr/>
            </p:nvSpPr>
            <p:spPr>
              <a:xfrm>
                <a:off x="3070187"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8" name="Rectangle 697">
                <a:extLst>
                  <a:ext uri="{FF2B5EF4-FFF2-40B4-BE49-F238E27FC236}">
                    <a16:creationId xmlns:a16="http://schemas.microsoft.com/office/drawing/2014/main" id="{CB617A90-0FAD-413C-BDF7-CA7348EBFFE5}"/>
                  </a:ext>
                </a:extLst>
              </p:cNvPr>
              <p:cNvSpPr/>
              <p:nvPr/>
            </p:nvSpPr>
            <p:spPr>
              <a:xfrm>
                <a:off x="2453282"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9" name="Rectangle 698">
                <a:extLst>
                  <a:ext uri="{FF2B5EF4-FFF2-40B4-BE49-F238E27FC236}">
                    <a16:creationId xmlns:a16="http://schemas.microsoft.com/office/drawing/2014/main" id="{446209B5-29EA-4173-A20E-CB30CED761F4}"/>
                  </a:ext>
                </a:extLst>
              </p:cNvPr>
              <p:cNvSpPr/>
              <p:nvPr/>
            </p:nvSpPr>
            <p:spPr>
              <a:xfrm>
                <a:off x="1836718" y="5252911"/>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0" name="Rectangle 699">
                <a:extLst>
                  <a:ext uri="{FF2B5EF4-FFF2-40B4-BE49-F238E27FC236}">
                    <a16:creationId xmlns:a16="http://schemas.microsoft.com/office/drawing/2014/main" id="{66FEDF9A-B3E4-4BC0-A94F-3C0B2A527FDF}"/>
                  </a:ext>
                </a:extLst>
              </p:cNvPr>
              <p:cNvSpPr/>
              <p:nvPr/>
            </p:nvSpPr>
            <p:spPr>
              <a:xfrm>
                <a:off x="3069661"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1" name="Rectangle 700">
                <a:extLst>
                  <a:ext uri="{FF2B5EF4-FFF2-40B4-BE49-F238E27FC236}">
                    <a16:creationId xmlns:a16="http://schemas.microsoft.com/office/drawing/2014/main" id="{89109A99-07B9-473E-8C7E-38F57C50C0EA}"/>
                  </a:ext>
                </a:extLst>
              </p:cNvPr>
              <p:cNvSpPr/>
              <p:nvPr/>
            </p:nvSpPr>
            <p:spPr>
              <a:xfrm>
                <a:off x="2452756"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2" name="Rectangle 701">
                <a:extLst>
                  <a:ext uri="{FF2B5EF4-FFF2-40B4-BE49-F238E27FC236}">
                    <a16:creationId xmlns:a16="http://schemas.microsoft.com/office/drawing/2014/main" id="{D93E244D-F3FF-4FF1-B026-1CA52A9E9CF9}"/>
                  </a:ext>
                </a:extLst>
              </p:cNvPr>
              <p:cNvSpPr/>
              <p:nvPr/>
            </p:nvSpPr>
            <p:spPr>
              <a:xfrm>
                <a:off x="1836192"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3" name="Rectangle 702">
                <a:extLst>
                  <a:ext uri="{FF2B5EF4-FFF2-40B4-BE49-F238E27FC236}">
                    <a16:creationId xmlns:a16="http://schemas.microsoft.com/office/drawing/2014/main" id="{E67A53B9-D638-445A-88B3-501825D584F3}"/>
                  </a:ext>
                </a:extLst>
              </p:cNvPr>
              <p:cNvSpPr/>
              <p:nvPr/>
            </p:nvSpPr>
            <p:spPr>
              <a:xfrm>
                <a:off x="3069596"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4" name="Rectangle 703">
                <a:extLst>
                  <a:ext uri="{FF2B5EF4-FFF2-40B4-BE49-F238E27FC236}">
                    <a16:creationId xmlns:a16="http://schemas.microsoft.com/office/drawing/2014/main" id="{A8BE3C7E-BBC6-4ED0-9945-7D94335043F8}"/>
                  </a:ext>
                </a:extLst>
              </p:cNvPr>
              <p:cNvSpPr/>
              <p:nvPr/>
            </p:nvSpPr>
            <p:spPr>
              <a:xfrm>
                <a:off x="2452691"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5" name="Rectangle 704">
                <a:extLst>
                  <a:ext uri="{FF2B5EF4-FFF2-40B4-BE49-F238E27FC236}">
                    <a16:creationId xmlns:a16="http://schemas.microsoft.com/office/drawing/2014/main" id="{24983688-110F-4795-B57D-EBD0E4DF9F04}"/>
                  </a:ext>
                </a:extLst>
              </p:cNvPr>
              <p:cNvSpPr/>
              <p:nvPr/>
            </p:nvSpPr>
            <p:spPr>
              <a:xfrm>
                <a:off x="1836127"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6" name="Rectangle 705">
                <a:extLst>
                  <a:ext uri="{FF2B5EF4-FFF2-40B4-BE49-F238E27FC236}">
                    <a16:creationId xmlns:a16="http://schemas.microsoft.com/office/drawing/2014/main" id="{B5C9605C-28BE-408B-8C3C-5092F59D3A96}"/>
                  </a:ext>
                </a:extLst>
              </p:cNvPr>
              <p:cNvSpPr/>
              <p:nvPr/>
            </p:nvSpPr>
            <p:spPr>
              <a:xfrm>
                <a:off x="3069726"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7" name="Rectangle 706">
                <a:extLst>
                  <a:ext uri="{FF2B5EF4-FFF2-40B4-BE49-F238E27FC236}">
                    <a16:creationId xmlns:a16="http://schemas.microsoft.com/office/drawing/2014/main" id="{7AAECACC-C2C3-4E45-98F2-152A2776147A}"/>
                  </a:ext>
                </a:extLst>
              </p:cNvPr>
              <p:cNvSpPr/>
              <p:nvPr/>
            </p:nvSpPr>
            <p:spPr>
              <a:xfrm>
                <a:off x="2452821"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8" name="Rectangle 707">
                <a:extLst>
                  <a:ext uri="{FF2B5EF4-FFF2-40B4-BE49-F238E27FC236}">
                    <a16:creationId xmlns:a16="http://schemas.microsoft.com/office/drawing/2014/main" id="{48E37DDF-9971-4875-9618-B1829FC1EAD1}"/>
                  </a:ext>
                </a:extLst>
              </p:cNvPr>
              <p:cNvSpPr/>
              <p:nvPr/>
            </p:nvSpPr>
            <p:spPr>
              <a:xfrm>
                <a:off x="1836257"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9" name="Rectangle 708">
                <a:extLst>
                  <a:ext uri="{FF2B5EF4-FFF2-40B4-BE49-F238E27FC236}">
                    <a16:creationId xmlns:a16="http://schemas.microsoft.com/office/drawing/2014/main" id="{28C657CA-74D3-4331-BFB7-1ACCA83497E7}"/>
                  </a:ext>
                </a:extLst>
              </p:cNvPr>
              <p:cNvSpPr/>
              <p:nvPr/>
            </p:nvSpPr>
            <p:spPr>
              <a:xfrm>
                <a:off x="2452561" y="17886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0" name="Rectangle 709">
                <a:extLst>
                  <a:ext uri="{FF2B5EF4-FFF2-40B4-BE49-F238E27FC236}">
                    <a16:creationId xmlns:a16="http://schemas.microsoft.com/office/drawing/2014/main" id="{D647055A-3A3B-49E1-918F-F2152C56F328}"/>
                  </a:ext>
                </a:extLst>
              </p:cNvPr>
              <p:cNvSpPr/>
              <p:nvPr/>
            </p:nvSpPr>
            <p:spPr>
              <a:xfrm>
                <a:off x="3069596"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1" name="Rectangle 710">
                <a:extLst>
                  <a:ext uri="{FF2B5EF4-FFF2-40B4-BE49-F238E27FC236}">
                    <a16:creationId xmlns:a16="http://schemas.microsoft.com/office/drawing/2014/main" id="{E993A2C4-8583-45A1-A317-C49A6D6EADA4}"/>
                  </a:ext>
                </a:extLst>
              </p:cNvPr>
              <p:cNvSpPr/>
              <p:nvPr/>
            </p:nvSpPr>
            <p:spPr>
              <a:xfrm>
                <a:off x="2452691"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2" name="Rectangle 711">
                <a:extLst>
                  <a:ext uri="{FF2B5EF4-FFF2-40B4-BE49-F238E27FC236}">
                    <a16:creationId xmlns:a16="http://schemas.microsoft.com/office/drawing/2014/main" id="{A1CCC930-90CD-498E-B3BB-086072B6160D}"/>
                  </a:ext>
                </a:extLst>
              </p:cNvPr>
              <p:cNvSpPr/>
              <p:nvPr/>
            </p:nvSpPr>
            <p:spPr>
              <a:xfrm>
                <a:off x="1836127"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3" name="Rectangle 712">
                <a:extLst>
                  <a:ext uri="{FF2B5EF4-FFF2-40B4-BE49-F238E27FC236}">
                    <a16:creationId xmlns:a16="http://schemas.microsoft.com/office/drawing/2014/main" id="{21E64A83-E541-4A7E-B315-F5731ED3EB12}"/>
                  </a:ext>
                </a:extLst>
              </p:cNvPr>
              <p:cNvSpPr/>
              <p:nvPr/>
            </p:nvSpPr>
            <p:spPr>
              <a:xfrm>
                <a:off x="1209478"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4" name="Rectangle 713">
                <a:extLst>
                  <a:ext uri="{FF2B5EF4-FFF2-40B4-BE49-F238E27FC236}">
                    <a16:creationId xmlns:a16="http://schemas.microsoft.com/office/drawing/2014/main" id="{3050CA40-3932-4711-AA92-7A8411758D1C}"/>
                  </a:ext>
                </a:extLst>
              </p:cNvPr>
              <p:cNvSpPr/>
              <p:nvPr/>
            </p:nvSpPr>
            <p:spPr>
              <a:xfrm>
                <a:off x="592573"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5" name="Rectangle 714">
                <a:extLst>
                  <a:ext uri="{FF2B5EF4-FFF2-40B4-BE49-F238E27FC236}">
                    <a16:creationId xmlns:a16="http://schemas.microsoft.com/office/drawing/2014/main" id="{07E271F0-0558-4C30-9C27-BE9A65B23BB8}"/>
                  </a:ext>
                </a:extLst>
              </p:cNvPr>
              <p:cNvSpPr/>
              <p:nvPr/>
            </p:nvSpPr>
            <p:spPr>
              <a:xfrm>
                <a:off x="198152" y="4020156"/>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6" name="Rectangle 715">
                <a:extLst>
                  <a:ext uri="{FF2B5EF4-FFF2-40B4-BE49-F238E27FC236}">
                    <a16:creationId xmlns:a16="http://schemas.microsoft.com/office/drawing/2014/main" id="{2A06D26F-B417-44EA-8695-4F03092EF993}"/>
                  </a:ext>
                </a:extLst>
              </p:cNvPr>
              <p:cNvSpPr/>
              <p:nvPr/>
            </p:nvSpPr>
            <p:spPr>
              <a:xfrm>
                <a:off x="1209608" y="463653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7" name="Rectangle 716">
                <a:extLst>
                  <a:ext uri="{FF2B5EF4-FFF2-40B4-BE49-F238E27FC236}">
                    <a16:creationId xmlns:a16="http://schemas.microsoft.com/office/drawing/2014/main" id="{84846B85-AC63-4ABD-B8E2-86E379302C08}"/>
                  </a:ext>
                </a:extLst>
              </p:cNvPr>
              <p:cNvSpPr/>
              <p:nvPr/>
            </p:nvSpPr>
            <p:spPr>
              <a:xfrm>
                <a:off x="592703" y="463653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8" name="Rectangle 717">
                <a:extLst>
                  <a:ext uri="{FF2B5EF4-FFF2-40B4-BE49-F238E27FC236}">
                    <a16:creationId xmlns:a16="http://schemas.microsoft.com/office/drawing/2014/main" id="{39B256FA-2B9E-47EC-916F-A5D5646A9D86}"/>
                  </a:ext>
                </a:extLst>
              </p:cNvPr>
              <p:cNvSpPr/>
              <p:nvPr/>
            </p:nvSpPr>
            <p:spPr>
              <a:xfrm>
                <a:off x="197443" y="4636534"/>
                <a:ext cx="395075"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9" name="Rectangle 718">
                <a:extLst>
                  <a:ext uri="{FF2B5EF4-FFF2-40B4-BE49-F238E27FC236}">
                    <a16:creationId xmlns:a16="http://schemas.microsoft.com/office/drawing/2014/main" id="{8D72515E-3AD1-416D-B3DE-FE0D9B633B3D}"/>
                  </a:ext>
                </a:extLst>
              </p:cNvPr>
              <p:cNvSpPr/>
              <p:nvPr/>
            </p:nvSpPr>
            <p:spPr>
              <a:xfrm>
                <a:off x="1209413"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0" name="Rectangle 719">
                <a:extLst>
                  <a:ext uri="{FF2B5EF4-FFF2-40B4-BE49-F238E27FC236}">
                    <a16:creationId xmlns:a16="http://schemas.microsoft.com/office/drawing/2014/main" id="{F9B95E1F-8CAC-4369-A4A6-FF8DB52F3FF7}"/>
                  </a:ext>
                </a:extLst>
              </p:cNvPr>
              <p:cNvSpPr/>
              <p:nvPr/>
            </p:nvSpPr>
            <p:spPr>
              <a:xfrm>
                <a:off x="592508"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1" name="Rectangle 720">
                <a:extLst>
                  <a:ext uri="{FF2B5EF4-FFF2-40B4-BE49-F238E27FC236}">
                    <a16:creationId xmlns:a16="http://schemas.microsoft.com/office/drawing/2014/main" id="{2A829E06-FDA9-4D02-801B-5ED0D9B32F6E}"/>
                  </a:ext>
                </a:extLst>
              </p:cNvPr>
              <p:cNvSpPr/>
              <p:nvPr/>
            </p:nvSpPr>
            <p:spPr>
              <a:xfrm>
                <a:off x="198087" y="2787396"/>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2" name="Rectangle 721">
                <a:extLst>
                  <a:ext uri="{FF2B5EF4-FFF2-40B4-BE49-F238E27FC236}">
                    <a16:creationId xmlns:a16="http://schemas.microsoft.com/office/drawing/2014/main" id="{5F79AA04-2063-42FA-80C1-DB055C3A2A6A}"/>
                  </a:ext>
                </a:extLst>
              </p:cNvPr>
              <p:cNvSpPr/>
              <p:nvPr/>
            </p:nvSpPr>
            <p:spPr>
              <a:xfrm>
                <a:off x="1209543"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3" name="Rectangle 722">
                <a:extLst>
                  <a:ext uri="{FF2B5EF4-FFF2-40B4-BE49-F238E27FC236}">
                    <a16:creationId xmlns:a16="http://schemas.microsoft.com/office/drawing/2014/main" id="{98330676-9EEA-42B6-9306-C39E8A8A5498}"/>
                  </a:ext>
                </a:extLst>
              </p:cNvPr>
              <p:cNvSpPr/>
              <p:nvPr/>
            </p:nvSpPr>
            <p:spPr>
              <a:xfrm>
                <a:off x="592638"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4" name="Rectangle 723">
                <a:extLst>
                  <a:ext uri="{FF2B5EF4-FFF2-40B4-BE49-F238E27FC236}">
                    <a16:creationId xmlns:a16="http://schemas.microsoft.com/office/drawing/2014/main" id="{B1A2B70E-EF98-49B1-96CF-C715672B1706}"/>
                  </a:ext>
                </a:extLst>
              </p:cNvPr>
              <p:cNvSpPr/>
              <p:nvPr/>
            </p:nvSpPr>
            <p:spPr>
              <a:xfrm>
                <a:off x="198217" y="3403774"/>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5" name="Rectangle 724">
                <a:extLst>
                  <a:ext uri="{FF2B5EF4-FFF2-40B4-BE49-F238E27FC236}">
                    <a16:creationId xmlns:a16="http://schemas.microsoft.com/office/drawing/2014/main" id="{45E4D7B2-6B87-401F-8129-F5310AD4EEA8}"/>
                  </a:ext>
                </a:extLst>
              </p:cNvPr>
              <p:cNvSpPr/>
              <p:nvPr/>
            </p:nvSpPr>
            <p:spPr>
              <a:xfrm>
                <a:off x="1208887"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6" name="Rectangle 725">
                <a:extLst>
                  <a:ext uri="{FF2B5EF4-FFF2-40B4-BE49-F238E27FC236}">
                    <a16:creationId xmlns:a16="http://schemas.microsoft.com/office/drawing/2014/main" id="{6DABBD83-939C-42C6-99AA-4CDC8EBDDCA2}"/>
                  </a:ext>
                </a:extLst>
              </p:cNvPr>
              <p:cNvSpPr/>
              <p:nvPr/>
            </p:nvSpPr>
            <p:spPr>
              <a:xfrm>
                <a:off x="591982"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7" name="Rectangle 726">
                <a:extLst>
                  <a:ext uri="{FF2B5EF4-FFF2-40B4-BE49-F238E27FC236}">
                    <a16:creationId xmlns:a16="http://schemas.microsoft.com/office/drawing/2014/main" id="{E5A49496-EFBD-435A-850E-6F637774D65C}"/>
                  </a:ext>
                </a:extLst>
              </p:cNvPr>
              <p:cNvSpPr/>
              <p:nvPr/>
            </p:nvSpPr>
            <p:spPr>
              <a:xfrm>
                <a:off x="197108" y="5252911"/>
                <a:ext cx="39343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8" name="Rectangle 727">
                <a:extLst>
                  <a:ext uri="{FF2B5EF4-FFF2-40B4-BE49-F238E27FC236}">
                    <a16:creationId xmlns:a16="http://schemas.microsoft.com/office/drawing/2014/main" id="{6F4D1497-A3F6-4265-A0E8-4658E55B95C5}"/>
                  </a:ext>
                </a:extLst>
              </p:cNvPr>
              <p:cNvSpPr/>
              <p:nvPr/>
            </p:nvSpPr>
            <p:spPr>
              <a:xfrm>
                <a:off x="1208361"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9" name="Rectangle 728">
                <a:extLst>
                  <a:ext uri="{FF2B5EF4-FFF2-40B4-BE49-F238E27FC236}">
                    <a16:creationId xmlns:a16="http://schemas.microsoft.com/office/drawing/2014/main" id="{833FFF33-6D97-47E5-9054-2F4BC3282FD4}"/>
                  </a:ext>
                </a:extLst>
              </p:cNvPr>
              <p:cNvSpPr/>
              <p:nvPr/>
            </p:nvSpPr>
            <p:spPr>
              <a:xfrm>
                <a:off x="591456"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0" name="Rectangle 729">
                <a:extLst>
                  <a:ext uri="{FF2B5EF4-FFF2-40B4-BE49-F238E27FC236}">
                    <a16:creationId xmlns:a16="http://schemas.microsoft.com/office/drawing/2014/main" id="{AF2BEC90-0E2B-4266-A5DE-8CD8D183330D}"/>
                  </a:ext>
                </a:extLst>
              </p:cNvPr>
              <p:cNvSpPr/>
              <p:nvPr/>
            </p:nvSpPr>
            <p:spPr>
              <a:xfrm>
                <a:off x="197035" y="2177883"/>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1" name="Rectangle 730">
                <a:extLst>
                  <a:ext uri="{FF2B5EF4-FFF2-40B4-BE49-F238E27FC236}">
                    <a16:creationId xmlns:a16="http://schemas.microsoft.com/office/drawing/2014/main" id="{F36522FF-9AF5-45B8-8B88-408DA00E0CB6}"/>
                  </a:ext>
                </a:extLst>
              </p:cNvPr>
              <p:cNvSpPr/>
              <p:nvPr/>
            </p:nvSpPr>
            <p:spPr>
              <a:xfrm>
                <a:off x="1208296"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2" name="Rectangle 731">
                <a:extLst>
                  <a:ext uri="{FF2B5EF4-FFF2-40B4-BE49-F238E27FC236}">
                    <a16:creationId xmlns:a16="http://schemas.microsoft.com/office/drawing/2014/main" id="{8E1DA92B-1EAF-4E39-9D08-617AEEFAA160}"/>
                  </a:ext>
                </a:extLst>
              </p:cNvPr>
              <p:cNvSpPr/>
              <p:nvPr/>
            </p:nvSpPr>
            <p:spPr>
              <a:xfrm>
                <a:off x="591391"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3" name="Rectangle 732">
                <a:extLst>
                  <a:ext uri="{FF2B5EF4-FFF2-40B4-BE49-F238E27FC236}">
                    <a16:creationId xmlns:a16="http://schemas.microsoft.com/office/drawing/2014/main" id="{D34E3ACE-D545-4FDA-A19E-0CADEA2215DA}"/>
                  </a:ext>
                </a:extLst>
              </p:cNvPr>
              <p:cNvSpPr/>
              <p:nvPr/>
            </p:nvSpPr>
            <p:spPr>
              <a:xfrm>
                <a:off x="196970" y="945123"/>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4" name="Rectangle 733">
                <a:extLst>
                  <a:ext uri="{FF2B5EF4-FFF2-40B4-BE49-F238E27FC236}">
                    <a16:creationId xmlns:a16="http://schemas.microsoft.com/office/drawing/2014/main" id="{F296D78E-19EE-4343-88FD-85E4547267B4}"/>
                  </a:ext>
                </a:extLst>
              </p:cNvPr>
              <p:cNvSpPr/>
              <p:nvPr/>
            </p:nvSpPr>
            <p:spPr>
              <a:xfrm>
                <a:off x="1208426"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5" name="Rectangle 734">
                <a:extLst>
                  <a:ext uri="{FF2B5EF4-FFF2-40B4-BE49-F238E27FC236}">
                    <a16:creationId xmlns:a16="http://schemas.microsoft.com/office/drawing/2014/main" id="{26A0B003-7562-439D-953F-6E33800E10B7}"/>
                  </a:ext>
                </a:extLst>
              </p:cNvPr>
              <p:cNvSpPr/>
              <p:nvPr/>
            </p:nvSpPr>
            <p:spPr>
              <a:xfrm>
                <a:off x="591521"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6" name="Rectangle 735">
                <a:extLst>
                  <a:ext uri="{FF2B5EF4-FFF2-40B4-BE49-F238E27FC236}">
                    <a16:creationId xmlns:a16="http://schemas.microsoft.com/office/drawing/2014/main" id="{2B974CB3-3B30-4896-B9DA-697B1F221B76}"/>
                  </a:ext>
                </a:extLst>
              </p:cNvPr>
              <p:cNvSpPr/>
              <p:nvPr/>
            </p:nvSpPr>
            <p:spPr>
              <a:xfrm>
                <a:off x="197100" y="1561501"/>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7" name="Rectangle 736">
                <a:extLst>
                  <a:ext uri="{FF2B5EF4-FFF2-40B4-BE49-F238E27FC236}">
                    <a16:creationId xmlns:a16="http://schemas.microsoft.com/office/drawing/2014/main" id="{5442EAF6-E7BA-406F-8D14-7EB22601FEC9}"/>
                  </a:ext>
                </a:extLst>
              </p:cNvPr>
              <p:cNvSpPr/>
              <p:nvPr/>
            </p:nvSpPr>
            <p:spPr>
              <a:xfrm>
                <a:off x="1208166" y="17886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8" name="Rectangle 737">
                <a:extLst>
                  <a:ext uri="{FF2B5EF4-FFF2-40B4-BE49-F238E27FC236}">
                    <a16:creationId xmlns:a16="http://schemas.microsoft.com/office/drawing/2014/main" id="{C4D68836-11C6-4C52-8B16-0735E9B62929}"/>
                  </a:ext>
                </a:extLst>
              </p:cNvPr>
              <p:cNvSpPr/>
              <p:nvPr/>
            </p:nvSpPr>
            <p:spPr>
              <a:xfrm>
                <a:off x="591261" y="17886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9" name="Rectangle 738">
                <a:extLst>
                  <a:ext uri="{FF2B5EF4-FFF2-40B4-BE49-F238E27FC236}">
                    <a16:creationId xmlns:a16="http://schemas.microsoft.com/office/drawing/2014/main" id="{4C7463BF-529F-44E8-8A66-D03433980836}"/>
                  </a:ext>
                </a:extLst>
              </p:cNvPr>
              <p:cNvSpPr/>
              <p:nvPr/>
            </p:nvSpPr>
            <p:spPr>
              <a:xfrm>
                <a:off x="196840" y="178867"/>
                <a:ext cx="394236"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0" name="Rectangle 739">
                <a:extLst>
                  <a:ext uri="{FF2B5EF4-FFF2-40B4-BE49-F238E27FC236}">
                    <a16:creationId xmlns:a16="http://schemas.microsoft.com/office/drawing/2014/main" id="{563424C8-C1BC-4241-BC47-14EDDF3DA29A}"/>
                  </a:ext>
                </a:extLst>
              </p:cNvPr>
              <p:cNvSpPr/>
              <p:nvPr/>
            </p:nvSpPr>
            <p:spPr>
              <a:xfrm>
                <a:off x="1208296"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1" name="Rectangle 740">
                <a:extLst>
                  <a:ext uri="{FF2B5EF4-FFF2-40B4-BE49-F238E27FC236}">
                    <a16:creationId xmlns:a16="http://schemas.microsoft.com/office/drawing/2014/main" id="{C502883F-6DBB-455B-B2B5-95E05C3C82B7}"/>
                  </a:ext>
                </a:extLst>
              </p:cNvPr>
              <p:cNvSpPr/>
              <p:nvPr/>
            </p:nvSpPr>
            <p:spPr>
              <a:xfrm>
                <a:off x="591391"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2" name="Rectangle 741">
                <a:extLst>
                  <a:ext uri="{FF2B5EF4-FFF2-40B4-BE49-F238E27FC236}">
                    <a16:creationId xmlns:a16="http://schemas.microsoft.com/office/drawing/2014/main" id="{9A0CA3B0-B15F-41ED-884D-0E89134D93B5}"/>
                  </a:ext>
                </a:extLst>
              </p:cNvPr>
              <p:cNvSpPr/>
              <p:nvPr/>
            </p:nvSpPr>
            <p:spPr>
              <a:xfrm>
                <a:off x="196970" y="335605"/>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3" name="Rectangle 742">
                <a:extLst>
                  <a:ext uri="{FF2B5EF4-FFF2-40B4-BE49-F238E27FC236}">
                    <a16:creationId xmlns:a16="http://schemas.microsoft.com/office/drawing/2014/main" id="{FEA33C90-2B9F-4A1D-A28C-EAE29458E9CD}"/>
                  </a:ext>
                </a:extLst>
              </p:cNvPr>
              <p:cNvSpPr/>
              <p:nvPr/>
            </p:nvSpPr>
            <p:spPr>
              <a:xfrm>
                <a:off x="10602057" y="5026751"/>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Concept #2</a:t>
                </a:r>
              </a:p>
            </p:txBody>
          </p:sp>
          <p:sp>
            <p:nvSpPr>
              <p:cNvPr id="744" name="Rectangle 743">
                <a:extLst>
                  <a:ext uri="{FF2B5EF4-FFF2-40B4-BE49-F238E27FC236}">
                    <a16:creationId xmlns:a16="http://schemas.microsoft.com/office/drawing/2014/main" id="{9DEE1F65-F69A-406C-91BF-B293793CCB42}"/>
                  </a:ext>
                </a:extLst>
              </p:cNvPr>
              <p:cNvSpPr/>
              <p:nvPr/>
            </p:nvSpPr>
            <p:spPr>
              <a:xfrm>
                <a:off x="198217" y="179537"/>
                <a:ext cx="11795760" cy="558101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45" name="Group 744">
                <a:extLst>
                  <a:ext uri="{FF2B5EF4-FFF2-40B4-BE49-F238E27FC236}">
                    <a16:creationId xmlns:a16="http://schemas.microsoft.com/office/drawing/2014/main" id="{F5ACFB6F-61EA-4818-95F1-9716121E2DE7}"/>
                  </a:ext>
                </a:extLst>
              </p:cNvPr>
              <p:cNvGrpSpPr/>
              <p:nvPr/>
            </p:nvGrpSpPr>
            <p:grpSpPr>
              <a:xfrm>
                <a:off x="201736" y="189332"/>
                <a:ext cx="4612659" cy="914401"/>
                <a:chOff x="201736" y="179172"/>
                <a:chExt cx="4612659" cy="914401"/>
              </a:xfrm>
            </p:grpSpPr>
            <p:sp>
              <p:nvSpPr>
                <p:cNvPr id="751" name="Rectangle 750">
                  <a:extLst>
                    <a:ext uri="{FF2B5EF4-FFF2-40B4-BE49-F238E27FC236}">
                      <a16:creationId xmlns:a16="http://schemas.microsoft.com/office/drawing/2014/main" id="{118D7242-254C-4118-BC30-0C2D4C11C7B9}"/>
                    </a:ext>
                  </a:extLst>
                </p:cNvPr>
                <p:cNvSpPr/>
                <p:nvPr/>
              </p:nvSpPr>
              <p:spPr>
                <a:xfrm>
                  <a:off x="201736" y="179172"/>
                  <a:ext cx="914401" cy="91440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0" name="Rectangle 749">
                  <a:extLst>
                    <a:ext uri="{FF2B5EF4-FFF2-40B4-BE49-F238E27FC236}">
                      <a16:creationId xmlns:a16="http://schemas.microsoft.com/office/drawing/2014/main" id="{4FBE7444-DBD1-4992-B9B7-D3AFA793B7D5}"/>
                    </a:ext>
                  </a:extLst>
                </p:cNvPr>
                <p:cNvSpPr/>
                <p:nvPr/>
              </p:nvSpPr>
              <p:spPr>
                <a:xfrm>
                  <a:off x="1109161" y="179172"/>
                  <a:ext cx="3705234" cy="91440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t>Leaf Springs</a:t>
                  </a:r>
                </a:p>
              </p:txBody>
            </p:sp>
          </p:grpSp>
          <p:sp>
            <p:nvSpPr>
              <p:cNvPr id="746" name="Rectangle 745">
                <a:extLst>
                  <a:ext uri="{FF2B5EF4-FFF2-40B4-BE49-F238E27FC236}">
                    <a16:creationId xmlns:a16="http://schemas.microsoft.com/office/drawing/2014/main" id="{4C9C4532-128A-4B91-8E2D-D97157E839BF}"/>
                  </a:ext>
                </a:extLst>
              </p:cNvPr>
              <p:cNvSpPr/>
              <p:nvPr/>
            </p:nvSpPr>
            <p:spPr>
              <a:xfrm>
                <a:off x="9210137" y="4510632"/>
                <a:ext cx="2783840" cy="50697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Not To Scale</a:t>
                </a:r>
              </a:p>
            </p:txBody>
          </p:sp>
          <p:sp>
            <p:nvSpPr>
              <p:cNvPr id="747" name="Rectangle 746">
                <a:extLst>
                  <a:ext uri="{FF2B5EF4-FFF2-40B4-BE49-F238E27FC236}">
                    <a16:creationId xmlns:a16="http://schemas.microsoft.com/office/drawing/2014/main" id="{9B6C6D98-620C-4522-9DA8-785FD0AF63F6}"/>
                  </a:ext>
                </a:extLst>
              </p:cNvPr>
              <p:cNvSpPr/>
              <p:nvPr/>
            </p:nvSpPr>
            <p:spPr>
              <a:xfrm>
                <a:off x="9210137" y="5017603"/>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Team 515</a:t>
                </a:r>
              </a:p>
            </p:txBody>
          </p:sp>
          <p:sp>
            <p:nvSpPr>
              <p:cNvPr id="748" name="Rectangle 747">
                <a:extLst>
                  <a:ext uri="{FF2B5EF4-FFF2-40B4-BE49-F238E27FC236}">
                    <a16:creationId xmlns:a16="http://schemas.microsoft.com/office/drawing/2014/main" id="{095CD54B-9E7F-440B-AEFE-746CD68437C5}"/>
                  </a:ext>
                </a:extLst>
              </p:cNvPr>
              <p:cNvSpPr/>
              <p:nvPr/>
            </p:nvSpPr>
            <p:spPr>
              <a:xfrm>
                <a:off x="9210137" y="5389077"/>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Page 2/4</a:t>
                </a:r>
              </a:p>
            </p:txBody>
          </p:sp>
        </p:grpSp>
      </p:grpSp>
      <p:sp>
        <p:nvSpPr>
          <p:cNvPr id="5" name="Slide Number Placeholder 4">
            <a:extLst>
              <a:ext uri="{FF2B5EF4-FFF2-40B4-BE49-F238E27FC236}">
                <a16:creationId xmlns:a16="http://schemas.microsoft.com/office/drawing/2014/main" id="{8B28F644-6350-434E-BEBC-A0B4C6638640}"/>
              </a:ext>
            </a:extLst>
          </p:cNvPr>
          <p:cNvSpPr>
            <a:spLocks noGrp="1"/>
          </p:cNvSpPr>
          <p:nvPr>
            <p:ph type="sldNum" sz="quarter" idx="4"/>
          </p:nvPr>
        </p:nvSpPr>
        <p:spPr/>
        <p:txBody>
          <a:bodyPr/>
          <a:lstStyle/>
          <a:p>
            <a:fld id="{6F1FABC0-072B-4F22-8F9B-95A9D10B0206}" type="slidenum">
              <a:rPr lang="en-US" smtClean="0"/>
              <a:pPr/>
              <a:t>11</a:t>
            </a:fld>
            <a:endParaRPr lang="en-US"/>
          </a:p>
        </p:txBody>
      </p:sp>
      <p:pic>
        <p:nvPicPr>
          <p:cNvPr id="280" name="Picture 279">
            <a:extLst>
              <a:ext uri="{FF2B5EF4-FFF2-40B4-BE49-F238E27FC236}">
                <a16:creationId xmlns:a16="http://schemas.microsoft.com/office/drawing/2014/main" id="{80345880-016D-4A26-9EFF-CAA1A488E9A5}"/>
              </a:ext>
            </a:extLst>
          </p:cNvPr>
          <p:cNvPicPr>
            <a:picLocks noChangeAspect="1"/>
          </p:cNvPicPr>
          <p:nvPr/>
        </p:nvPicPr>
        <p:blipFill>
          <a:blip r:embed="rId3"/>
          <a:stretch>
            <a:fillRect/>
          </a:stretch>
        </p:blipFill>
        <p:spPr>
          <a:xfrm>
            <a:off x="1280516" y="1118129"/>
            <a:ext cx="8124991" cy="4401695"/>
          </a:xfrm>
          <a:prstGeom prst="rect">
            <a:avLst/>
          </a:prstGeom>
        </p:spPr>
      </p:pic>
      <p:sp>
        <p:nvSpPr>
          <p:cNvPr id="281" name="TextBox 280">
            <a:extLst>
              <a:ext uri="{FF2B5EF4-FFF2-40B4-BE49-F238E27FC236}">
                <a16:creationId xmlns:a16="http://schemas.microsoft.com/office/drawing/2014/main" id="{0C722854-EA35-41F7-BE18-BB0809365583}"/>
              </a:ext>
            </a:extLst>
          </p:cNvPr>
          <p:cNvSpPr txBox="1"/>
          <p:nvPr/>
        </p:nvSpPr>
        <p:spPr>
          <a:xfrm rot="232786">
            <a:off x="6812551" y="4773603"/>
            <a:ext cx="1816282" cy="646331"/>
          </a:xfrm>
          <a:prstGeom prst="rect">
            <a:avLst/>
          </a:prstGeom>
          <a:noFill/>
        </p:spPr>
        <p:txBody>
          <a:bodyPr wrap="square" rtlCol="0">
            <a:spAutoFit/>
          </a:bodyPr>
          <a:lstStyle/>
          <a:p>
            <a:r>
              <a:rPr lang="en-US" sz="36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Leaf Springs</a:t>
            </a:r>
          </a:p>
        </p:txBody>
      </p:sp>
      <p:sp>
        <p:nvSpPr>
          <p:cNvPr id="282" name="TextBox 281">
            <a:extLst>
              <a:ext uri="{FF2B5EF4-FFF2-40B4-BE49-F238E27FC236}">
                <a16:creationId xmlns:a16="http://schemas.microsoft.com/office/drawing/2014/main" id="{BC5B5349-8A2B-467A-9BA2-B1CF05018B78}"/>
              </a:ext>
            </a:extLst>
          </p:cNvPr>
          <p:cNvSpPr txBox="1"/>
          <p:nvPr/>
        </p:nvSpPr>
        <p:spPr>
          <a:xfrm rot="232786">
            <a:off x="1343310" y="5207167"/>
            <a:ext cx="2178621" cy="646331"/>
          </a:xfrm>
          <a:prstGeom prst="rect">
            <a:avLst/>
          </a:prstGeom>
          <a:noFill/>
        </p:spPr>
        <p:txBody>
          <a:bodyPr wrap="square" rtlCol="0">
            <a:spAutoFit/>
          </a:bodyPr>
          <a:lstStyle/>
          <a:p>
            <a:r>
              <a:rPr lang="en-US" sz="36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Footpad ‘axle’ </a:t>
            </a:r>
          </a:p>
        </p:txBody>
      </p:sp>
      <p:cxnSp>
        <p:nvCxnSpPr>
          <p:cNvPr id="283" name="Straight Arrow Connector 7">
            <a:extLst>
              <a:ext uri="{FF2B5EF4-FFF2-40B4-BE49-F238E27FC236}">
                <a16:creationId xmlns:a16="http://schemas.microsoft.com/office/drawing/2014/main" id="{336E22BB-8522-4FBC-9818-9CFEC3D45B47}"/>
              </a:ext>
            </a:extLst>
          </p:cNvPr>
          <p:cNvCxnSpPr>
            <a:cxnSpLocks/>
            <a:stCxn id="281" idx="3"/>
          </p:cNvCxnSpPr>
          <p:nvPr/>
        </p:nvCxnSpPr>
        <p:spPr>
          <a:xfrm flipV="1">
            <a:off x="8626752" y="3671071"/>
            <a:ext cx="338927" cy="1487146"/>
          </a:xfrm>
          <a:prstGeom prst="curvedConnector2">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Straight Arrow Connector 7">
            <a:extLst>
              <a:ext uri="{FF2B5EF4-FFF2-40B4-BE49-F238E27FC236}">
                <a16:creationId xmlns:a16="http://schemas.microsoft.com/office/drawing/2014/main" id="{CB95138A-C728-4AE7-970E-191E2D21DAAA}"/>
              </a:ext>
            </a:extLst>
          </p:cNvPr>
          <p:cNvCxnSpPr>
            <a:cxnSpLocks/>
            <a:stCxn id="281" idx="1"/>
          </p:cNvCxnSpPr>
          <p:nvPr/>
        </p:nvCxnSpPr>
        <p:spPr>
          <a:xfrm rot="10800000">
            <a:off x="4881440" y="4287269"/>
            <a:ext cx="1933192" cy="748053"/>
          </a:xfrm>
          <a:prstGeom prst="curvedConnector3">
            <a:avLst>
              <a:gd name="adj1" fmla="val 50000"/>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7">
            <a:extLst>
              <a:ext uri="{FF2B5EF4-FFF2-40B4-BE49-F238E27FC236}">
                <a16:creationId xmlns:a16="http://schemas.microsoft.com/office/drawing/2014/main" id="{AA81665D-15FD-40AC-A8F8-478F6C60D5F6}"/>
              </a:ext>
            </a:extLst>
          </p:cNvPr>
          <p:cNvCxnSpPr>
            <a:cxnSpLocks/>
            <a:stCxn id="282" idx="1"/>
          </p:cNvCxnSpPr>
          <p:nvPr/>
        </p:nvCxnSpPr>
        <p:spPr>
          <a:xfrm rot="10800000" flipH="1">
            <a:off x="1345806" y="4869717"/>
            <a:ext cx="668206" cy="586910"/>
          </a:xfrm>
          <a:prstGeom prst="curvedConnector3">
            <a:avLst>
              <a:gd name="adj1" fmla="val -34585"/>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12" name="Group 211">
            <a:extLst>
              <a:ext uri="{FF2B5EF4-FFF2-40B4-BE49-F238E27FC236}">
                <a16:creationId xmlns:a16="http://schemas.microsoft.com/office/drawing/2014/main" id="{FD1E593D-17E5-46FB-91DE-CC05878228FC}"/>
              </a:ext>
            </a:extLst>
          </p:cNvPr>
          <p:cNvGrpSpPr/>
          <p:nvPr/>
        </p:nvGrpSpPr>
        <p:grpSpPr>
          <a:xfrm>
            <a:off x="198792" y="228468"/>
            <a:ext cx="914400" cy="914400"/>
            <a:chOff x="2702779" y="1492035"/>
            <a:chExt cx="914400" cy="914400"/>
          </a:xfrm>
        </p:grpSpPr>
        <p:sp>
          <p:nvSpPr>
            <p:cNvPr id="213" name="Oval 212">
              <a:extLst>
                <a:ext uri="{FF2B5EF4-FFF2-40B4-BE49-F238E27FC236}">
                  <a16:creationId xmlns:a16="http://schemas.microsoft.com/office/drawing/2014/main" id="{B24D3876-9D55-41AF-853B-E2BB3DC79CF3}"/>
                </a:ext>
              </a:extLst>
            </p:cNvPr>
            <p:cNvSpPr/>
            <p:nvPr/>
          </p:nvSpPr>
          <p:spPr>
            <a:xfrm>
              <a:off x="2810367" y="1584577"/>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4" name="Graphic 213" descr="New Moon">
              <a:extLst>
                <a:ext uri="{FF2B5EF4-FFF2-40B4-BE49-F238E27FC236}">
                  <a16:creationId xmlns:a16="http://schemas.microsoft.com/office/drawing/2014/main" id="{1B2C47F8-B9A3-4563-9223-D1D5C6B261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2779" y="1492035"/>
              <a:ext cx="914400" cy="914400"/>
            </a:xfrm>
            <a:prstGeom prst="rect">
              <a:avLst/>
            </a:prstGeom>
          </p:spPr>
        </p:pic>
        <p:pic>
          <p:nvPicPr>
            <p:cNvPr id="215" name="Graphic 214" descr="Last Quarter Moon">
              <a:extLst>
                <a:ext uri="{FF2B5EF4-FFF2-40B4-BE49-F238E27FC236}">
                  <a16:creationId xmlns:a16="http://schemas.microsoft.com/office/drawing/2014/main" id="{C57C950A-AB5D-4126-8FC0-F9BEE7644F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02779" y="1492035"/>
              <a:ext cx="914400" cy="914400"/>
            </a:xfrm>
            <a:prstGeom prst="rect">
              <a:avLst/>
            </a:prstGeom>
          </p:spPr>
        </p:pic>
      </p:grpSp>
    </p:spTree>
    <p:extLst>
      <p:ext uri="{BB962C8B-B14F-4D97-AF65-F5344CB8AC3E}">
        <p14:creationId xmlns:p14="http://schemas.microsoft.com/office/powerpoint/2010/main" val="10145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A7EF0"/>
        </a:solidFill>
        <a:effectLst/>
      </p:bgPr>
    </p:bg>
    <p:spTree>
      <p:nvGrpSpPr>
        <p:cNvPr id="1" name=""/>
        <p:cNvGrpSpPr/>
        <p:nvPr/>
      </p:nvGrpSpPr>
      <p:grpSpPr>
        <a:xfrm>
          <a:off x="0" y="0"/>
          <a:ext cx="0" cy="0"/>
          <a:chOff x="0" y="0"/>
          <a:chExt cx="0" cy="0"/>
        </a:xfrm>
      </p:grpSpPr>
      <p:grpSp>
        <p:nvGrpSpPr>
          <p:cNvPr id="233" name="Group 232">
            <a:extLst>
              <a:ext uri="{FF2B5EF4-FFF2-40B4-BE49-F238E27FC236}">
                <a16:creationId xmlns:a16="http://schemas.microsoft.com/office/drawing/2014/main" id="{1EA3733F-AA6F-4E1E-94AA-3B42AE27EC7A}"/>
              </a:ext>
            </a:extLst>
          </p:cNvPr>
          <p:cNvGrpSpPr/>
          <p:nvPr/>
        </p:nvGrpSpPr>
        <p:grpSpPr>
          <a:xfrm>
            <a:off x="196840" y="230702"/>
            <a:ext cx="11798319" cy="5581685"/>
            <a:chOff x="196840" y="230702"/>
            <a:chExt cx="11798319" cy="5581685"/>
          </a:xfrm>
        </p:grpSpPr>
        <p:sp>
          <p:nvSpPr>
            <p:cNvPr id="229" name="Rectangle 228">
              <a:extLst>
                <a:ext uri="{FF2B5EF4-FFF2-40B4-BE49-F238E27FC236}">
                  <a16:creationId xmlns:a16="http://schemas.microsoft.com/office/drawing/2014/main" id="{58439473-DAAA-470B-A0B4-A75E05239ADB}"/>
                </a:ext>
              </a:extLst>
            </p:cNvPr>
            <p:cNvSpPr/>
            <p:nvPr/>
          </p:nvSpPr>
          <p:spPr>
            <a:xfrm>
              <a:off x="6148244" y="231461"/>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0" name="Rectangle 229">
              <a:extLst>
                <a:ext uri="{FF2B5EF4-FFF2-40B4-BE49-F238E27FC236}">
                  <a16:creationId xmlns:a16="http://schemas.microsoft.com/office/drawing/2014/main" id="{BEC28086-4AA7-4B92-A37C-4CBEE11F43DC}"/>
                </a:ext>
              </a:extLst>
            </p:cNvPr>
            <p:cNvSpPr/>
            <p:nvPr/>
          </p:nvSpPr>
          <p:spPr>
            <a:xfrm>
              <a:off x="5531680" y="231461"/>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1" name="Rectangle 230">
              <a:extLst>
                <a:ext uri="{FF2B5EF4-FFF2-40B4-BE49-F238E27FC236}">
                  <a16:creationId xmlns:a16="http://schemas.microsoft.com/office/drawing/2014/main" id="{BC648E5B-26FA-47E4-A2B9-22DF617883AF}"/>
                </a:ext>
              </a:extLst>
            </p:cNvPr>
            <p:cNvSpPr/>
            <p:nvPr/>
          </p:nvSpPr>
          <p:spPr>
            <a:xfrm>
              <a:off x="4920615" y="231460"/>
              <a:ext cx="609758"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0" name="Group 489">
              <a:extLst>
                <a:ext uri="{FF2B5EF4-FFF2-40B4-BE49-F238E27FC236}">
                  <a16:creationId xmlns:a16="http://schemas.microsoft.com/office/drawing/2014/main" id="{A0D311D2-3EEF-4F1B-9D09-1798A621FCDF}"/>
                </a:ext>
              </a:extLst>
            </p:cNvPr>
            <p:cNvGrpSpPr/>
            <p:nvPr/>
          </p:nvGrpSpPr>
          <p:grpSpPr>
            <a:xfrm>
              <a:off x="196840" y="230702"/>
              <a:ext cx="11798319" cy="5581685"/>
              <a:chOff x="196840" y="178866"/>
              <a:chExt cx="11798319" cy="5581685"/>
            </a:xfrm>
          </p:grpSpPr>
          <p:sp>
            <p:nvSpPr>
              <p:cNvPr id="491" name="Rectangle 490">
                <a:extLst>
                  <a:ext uri="{FF2B5EF4-FFF2-40B4-BE49-F238E27FC236}">
                    <a16:creationId xmlns:a16="http://schemas.microsoft.com/office/drawing/2014/main" id="{41C931FB-C5CA-4DC7-9473-86C2DC40CD44}"/>
                  </a:ext>
                </a:extLst>
              </p:cNvPr>
              <p:cNvSpPr/>
              <p:nvPr/>
            </p:nvSpPr>
            <p:spPr>
              <a:xfrm>
                <a:off x="10602057" y="5017603"/>
                <a:ext cx="1391920" cy="37147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Con</a:t>
                </a:r>
              </a:p>
            </p:txBody>
          </p:sp>
          <p:sp>
            <p:nvSpPr>
              <p:cNvPr id="493" name="Rectangle 492">
                <a:extLst>
                  <a:ext uri="{FF2B5EF4-FFF2-40B4-BE49-F238E27FC236}">
                    <a16:creationId xmlns:a16="http://schemas.microsoft.com/office/drawing/2014/main" id="{F559CC6D-4261-4C56-8E1C-A3C92E36C180}"/>
                  </a:ext>
                </a:extLst>
              </p:cNvPr>
              <p:cNvSpPr/>
              <p:nvPr/>
            </p:nvSpPr>
            <p:spPr>
              <a:xfrm>
                <a:off x="11700587" y="4020827"/>
                <a:ext cx="294507"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4" name="Rectangle 493">
                <a:extLst>
                  <a:ext uri="{FF2B5EF4-FFF2-40B4-BE49-F238E27FC236}">
                    <a16:creationId xmlns:a16="http://schemas.microsoft.com/office/drawing/2014/main" id="{86422E79-5ADF-48AA-A621-DB6F508910D9}"/>
                  </a:ext>
                </a:extLst>
              </p:cNvPr>
              <p:cNvSpPr/>
              <p:nvPr/>
            </p:nvSpPr>
            <p:spPr>
              <a:xfrm>
                <a:off x="11084547" y="4020826"/>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5" name="Rectangle 494">
                <a:extLst>
                  <a:ext uri="{FF2B5EF4-FFF2-40B4-BE49-F238E27FC236}">
                    <a16:creationId xmlns:a16="http://schemas.microsoft.com/office/drawing/2014/main" id="{CD5B212F-D71B-4721-98BC-C2B9D9E478FD}"/>
                  </a:ext>
                </a:extLst>
              </p:cNvPr>
              <p:cNvSpPr/>
              <p:nvPr/>
            </p:nvSpPr>
            <p:spPr>
              <a:xfrm>
                <a:off x="10467642" y="4020827"/>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6" name="Rectangle 495">
                <a:extLst>
                  <a:ext uri="{FF2B5EF4-FFF2-40B4-BE49-F238E27FC236}">
                    <a16:creationId xmlns:a16="http://schemas.microsoft.com/office/drawing/2014/main" id="{82B5B098-F078-4C38-AF91-DC4AAA18F6A3}"/>
                  </a:ext>
                </a:extLst>
              </p:cNvPr>
              <p:cNvSpPr/>
              <p:nvPr/>
            </p:nvSpPr>
            <p:spPr>
              <a:xfrm>
                <a:off x="9851078" y="4020827"/>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7" name="Rectangle 496">
                <a:extLst>
                  <a:ext uri="{FF2B5EF4-FFF2-40B4-BE49-F238E27FC236}">
                    <a16:creationId xmlns:a16="http://schemas.microsoft.com/office/drawing/2014/main" id="{3DBBFAE3-A690-4006-B84E-8B8C6AE0B7A9}"/>
                  </a:ext>
                </a:extLst>
              </p:cNvPr>
              <p:cNvSpPr/>
              <p:nvPr/>
            </p:nvSpPr>
            <p:spPr>
              <a:xfrm>
                <a:off x="9234437" y="4020826"/>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8" name="Rectangle 497">
                <a:extLst>
                  <a:ext uri="{FF2B5EF4-FFF2-40B4-BE49-F238E27FC236}">
                    <a16:creationId xmlns:a16="http://schemas.microsoft.com/office/drawing/2014/main" id="{F7DAE3EA-DFEE-4F13-B083-407F703132F3}"/>
                  </a:ext>
                </a:extLst>
              </p:cNvPr>
              <p:cNvSpPr/>
              <p:nvPr/>
            </p:nvSpPr>
            <p:spPr>
              <a:xfrm>
                <a:off x="8618397" y="402082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9" name="Rectangle 498">
                <a:extLst>
                  <a:ext uri="{FF2B5EF4-FFF2-40B4-BE49-F238E27FC236}">
                    <a16:creationId xmlns:a16="http://schemas.microsoft.com/office/drawing/2014/main" id="{31C1E8BB-64AC-4AB3-9458-2EAAAA6B853D}"/>
                  </a:ext>
                </a:extLst>
              </p:cNvPr>
              <p:cNvSpPr/>
              <p:nvPr/>
            </p:nvSpPr>
            <p:spPr>
              <a:xfrm>
                <a:off x="8001492"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0" name="Rectangle 499">
                <a:extLst>
                  <a:ext uri="{FF2B5EF4-FFF2-40B4-BE49-F238E27FC236}">
                    <a16:creationId xmlns:a16="http://schemas.microsoft.com/office/drawing/2014/main" id="{411C9917-0B1F-4B98-8CEF-76562B3377FB}"/>
                  </a:ext>
                </a:extLst>
              </p:cNvPr>
              <p:cNvSpPr/>
              <p:nvPr/>
            </p:nvSpPr>
            <p:spPr>
              <a:xfrm>
                <a:off x="7384928"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1" name="Rectangle 500">
                <a:extLst>
                  <a:ext uri="{FF2B5EF4-FFF2-40B4-BE49-F238E27FC236}">
                    <a16:creationId xmlns:a16="http://schemas.microsoft.com/office/drawing/2014/main" id="{9F966D24-D206-4D3B-9163-E1178690D369}"/>
                  </a:ext>
                </a:extLst>
              </p:cNvPr>
              <p:cNvSpPr/>
              <p:nvPr/>
            </p:nvSpPr>
            <p:spPr>
              <a:xfrm>
                <a:off x="8618527" y="463720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2" name="Rectangle 501">
                <a:extLst>
                  <a:ext uri="{FF2B5EF4-FFF2-40B4-BE49-F238E27FC236}">
                    <a16:creationId xmlns:a16="http://schemas.microsoft.com/office/drawing/2014/main" id="{AC0C190B-F6C1-4F3B-AF4F-825C45482814}"/>
                  </a:ext>
                </a:extLst>
              </p:cNvPr>
              <p:cNvSpPr/>
              <p:nvPr/>
            </p:nvSpPr>
            <p:spPr>
              <a:xfrm>
                <a:off x="8001622" y="4637203"/>
                <a:ext cx="62130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3" name="Rectangle 502">
                <a:extLst>
                  <a:ext uri="{FF2B5EF4-FFF2-40B4-BE49-F238E27FC236}">
                    <a16:creationId xmlns:a16="http://schemas.microsoft.com/office/drawing/2014/main" id="{CD9ECD91-4ABD-4881-83A7-37269BE78880}"/>
                  </a:ext>
                </a:extLst>
              </p:cNvPr>
              <p:cNvSpPr/>
              <p:nvPr/>
            </p:nvSpPr>
            <p:spPr>
              <a:xfrm>
                <a:off x="7383746" y="4637203"/>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4" name="Rectangle 503">
                <a:extLst>
                  <a:ext uri="{FF2B5EF4-FFF2-40B4-BE49-F238E27FC236}">
                    <a16:creationId xmlns:a16="http://schemas.microsoft.com/office/drawing/2014/main" id="{EA8874B1-78B3-4FD9-8EF8-A7AEB54D5BA5}"/>
                  </a:ext>
                </a:extLst>
              </p:cNvPr>
              <p:cNvSpPr/>
              <p:nvPr/>
            </p:nvSpPr>
            <p:spPr>
              <a:xfrm>
                <a:off x="11700522" y="2788066"/>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5" name="Rectangle 504">
                <a:extLst>
                  <a:ext uri="{FF2B5EF4-FFF2-40B4-BE49-F238E27FC236}">
                    <a16:creationId xmlns:a16="http://schemas.microsoft.com/office/drawing/2014/main" id="{8339AB68-6ABA-451E-A4C6-0CB2A80F0063}"/>
                  </a:ext>
                </a:extLst>
              </p:cNvPr>
              <p:cNvSpPr/>
              <p:nvPr/>
            </p:nvSpPr>
            <p:spPr>
              <a:xfrm>
                <a:off x="1108448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6" name="Rectangle 505">
                <a:extLst>
                  <a:ext uri="{FF2B5EF4-FFF2-40B4-BE49-F238E27FC236}">
                    <a16:creationId xmlns:a16="http://schemas.microsoft.com/office/drawing/2014/main" id="{3FE8E24B-482C-493B-88AB-516F74C24B03}"/>
                  </a:ext>
                </a:extLst>
              </p:cNvPr>
              <p:cNvSpPr/>
              <p:nvPr/>
            </p:nvSpPr>
            <p:spPr>
              <a:xfrm>
                <a:off x="10467577" y="278806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7" name="Rectangle 506">
                <a:extLst>
                  <a:ext uri="{FF2B5EF4-FFF2-40B4-BE49-F238E27FC236}">
                    <a16:creationId xmlns:a16="http://schemas.microsoft.com/office/drawing/2014/main" id="{763821F9-2084-40C7-9938-6B066B43CDE5}"/>
                  </a:ext>
                </a:extLst>
              </p:cNvPr>
              <p:cNvSpPr/>
              <p:nvPr/>
            </p:nvSpPr>
            <p:spPr>
              <a:xfrm>
                <a:off x="9851013" y="278806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8" name="Rectangle 507">
                <a:extLst>
                  <a:ext uri="{FF2B5EF4-FFF2-40B4-BE49-F238E27FC236}">
                    <a16:creationId xmlns:a16="http://schemas.microsoft.com/office/drawing/2014/main" id="{13264B2C-C51B-49FC-BE66-6618B113F150}"/>
                  </a:ext>
                </a:extLst>
              </p:cNvPr>
              <p:cNvSpPr/>
              <p:nvPr/>
            </p:nvSpPr>
            <p:spPr>
              <a:xfrm>
                <a:off x="923437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9" name="Rectangle 508">
                <a:extLst>
                  <a:ext uri="{FF2B5EF4-FFF2-40B4-BE49-F238E27FC236}">
                    <a16:creationId xmlns:a16="http://schemas.microsoft.com/office/drawing/2014/main" id="{19945C03-7866-474B-82CF-BCACD6EB04D7}"/>
                  </a:ext>
                </a:extLst>
              </p:cNvPr>
              <p:cNvSpPr/>
              <p:nvPr/>
            </p:nvSpPr>
            <p:spPr>
              <a:xfrm>
                <a:off x="8618332" y="278806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0" name="Rectangle 509">
                <a:extLst>
                  <a:ext uri="{FF2B5EF4-FFF2-40B4-BE49-F238E27FC236}">
                    <a16:creationId xmlns:a16="http://schemas.microsoft.com/office/drawing/2014/main" id="{5B912C7D-6DAD-418A-8FB2-167EE7C208A5}"/>
                  </a:ext>
                </a:extLst>
              </p:cNvPr>
              <p:cNvSpPr/>
              <p:nvPr/>
            </p:nvSpPr>
            <p:spPr>
              <a:xfrm>
                <a:off x="8001427"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1" name="Rectangle 510">
                <a:extLst>
                  <a:ext uri="{FF2B5EF4-FFF2-40B4-BE49-F238E27FC236}">
                    <a16:creationId xmlns:a16="http://schemas.microsoft.com/office/drawing/2014/main" id="{12C828E2-6AFB-4E83-84F9-25803218D7BF}"/>
                  </a:ext>
                </a:extLst>
              </p:cNvPr>
              <p:cNvSpPr/>
              <p:nvPr/>
            </p:nvSpPr>
            <p:spPr>
              <a:xfrm>
                <a:off x="7384863"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2" name="Rectangle 511">
                <a:extLst>
                  <a:ext uri="{FF2B5EF4-FFF2-40B4-BE49-F238E27FC236}">
                    <a16:creationId xmlns:a16="http://schemas.microsoft.com/office/drawing/2014/main" id="{181848A5-5A33-410B-9C85-89319742D315}"/>
                  </a:ext>
                </a:extLst>
              </p:cNvPr>
              <p:cNvSpPr/>
              <p:nvPr/>
            </p:nvSpPr>
            <p:spPr>
              <a:xfrm>
                <a:off x="11700652" y="3404444"/>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3" name="Rectangle 512">
                <a:extLst>
                  <a:ext uri="{FF2B5EF4-FFF2-40B4-BE49-F238E27FC236}">
                    <a16:creationId xmlns:a16="http://schemas.microsoft.com/office/drawing/2014/main" id="{8FCCB394-94E4-49FB-8619-E8757C6CF01C}"/>
                  </a:ext>
                </a:extLst>
              </p:cNvPr>
              <p:cNvSpPr/>
              <p:nvPr/>
            </p:nvSpPr>
            <p:spPr>
              <a:xfrm>
                <a:off x="1108461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4" name="Rectangle 513">
                <a:extLst>
                  <a:ext uri="{FF2B5EF4-FFF2-40B4-BE49-F238E27FC236}">
                    <a16:creationId xmlns:a16="http://schemas.microsoft.com/office/drawing/2014/main" id="{EC797EBC-5685-4FE5-8BA4-30FD9DC7E7EF}"/>
                  </a:ext>
                </a:extLst>
              </p:cNvPr>
              <p:cNvSpPr/>
              <p:nvPr/>
            </p:nvSpPr>
            <p:spPr>
              <a:xfrm>
                <a:off x="10467707" y="340444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5" name="Rectangle 514">
                <a:extLst>
                  <a:ext uri="{FF2B5EF4-FFF2-40B4-BE49-F238E27FC236}">
                    <a16:creationId xmlns:a16="http://schemas.microsoft.com/office/drawing/2014/main" id="{E9E0CEE3-378F-4799-B9E1-FF4BFC8BA7E0}"/>
                  </a:ext>
                </a:extLst>
              </p:cNvPr>
              <p:cNvSpPr/>
              <p:nvPr/>
            </p:nvSpPr>
            <p:spPr>
              <a:xfrm>
                <a:off x="9851143" y="340444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6" name="Rectangle 515">
                <a:extLst>
                  <a:ext uri="{FF2B5EF4-FFF2-40B4-BE49-F238E27FC236}">
                    <a16:creationId xmlns:a16="http://schemas.microsoft.com/office/drawing/2014/main" id="{95547E95-801E-484F-97F5-99F2AA35A475}"/>
                  </a:ext>
                </a:extLst>
              </p:cNvPr>
              <p:cNvSpPr/>
              <p:nvPr/>
            </p:nvSpPr>
            <p:spPr>
              <a:xfrm>
                <a:off x="923450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7" name="Rectangle 516">
                <a:extLst>
                  <a:ext uri="{FF2B5EF4-FFF2-40B4-BE49-F238E27FC236}">
                    <a16:creationId xmlns:a16="http://schemas.microsoft.com/office/drawing/2014/main" id="{1BE1D9BF-6681-426A-A3B2-63680784A8B9}"/>
                  </a:ext>
                </a:extLst>
              </p:cNvPr>
              <p:cNvSpPr/>
              <p:nvPr/>
            </p:nvSpPr>
            <p:spPr>
              <a:xfrm>
                <a:off x="8618462" y="340444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8" name="Rectangle 517">
                <a:extLst>
                  <a:ext uri="{FF2B5EF4-FFF2-40B4-BE49-F238E27FC236}">
                    <a16:creationId xmlns:a16="http://schemas.microsoft.com/office/drawing/2014/main" id="{A2DFD334-64CD-4300-861F-4DC51322C353}"/>
                  </a:ext>
                </a:extLst>
              </p:cNvPr>
              <p:cNvSpPr/>
              <p:nvPr/>
            </p:nvSpPr>
            <p:spPr>
              <a:xfrm>
                <a:off x="8001557"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9" name="Rectangle 518">
                <a:extLst>
                  <a:ext uri="{FF2B5EF4-FFF2-40B4-BE49-F238E27FC236}">
                    <a16:creationId xmlns:a16="http://schemas.microsoft.com/office/drawing/2014/main" id="{257D98EA-6A60-4014-B28A-6E90FA2C83FD}"/>
                  </a:ext>
                </a:extLst>
              </p:cNvPr>
              <p:cNvSpPr/>
              <p:nvPr/>
            </p:nvSpPr>
            <p:spPr>
              <a:xfrm>
                <a:off x="7384993"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0" name="Rectangle 519">
                <a:extLst>
                  <a:ext uri="{FF2B5EF4-FFF2-40B4-BE49-F238E27FC236}">
                    <a16:creationId xmlns:a16="http://schemas.microsoft.com/office/drawing/2014/main" id="{33934C8F-171C-4D00-996E-8E0AAF30B823}"/>
                  </a:ext>
                </a:extLst>
              </p:cNvPr>
              <p:cNvSpPr/>
              <p:nvPr/>
            </p:nvSpPr>
            <p:spPr>
              <a:xfrm>
                <a:off x="8617806" y="5253579"/>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1" name="Rectangle 520">
                <a:extLst>
                  <a:ext uri="{FF2B5EF4-FFF2-40B4-BE49-F238E27FC236}">
                    <a16:creationId xmlns:a16="http://schemas.microsoft.com/office/drawing/2014/main" id="{59CDB76E-FFFF-4DE4-B41A-C26E7AD4FFF3}"/>
                  </a:ext>
                </a:extLst>
              </p:cNvPr>
              <p:cNvSpPr/>
              <p:nvPr/>
            </p:nvSpPr>
            <p:spPr>
              <a:xfrm>
                <a:off x="8000901" y="525358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2" name="Rectangle 521">
                <a:extLst>
                  <a:ext uri="{FF2B5EF4-FFF2-40B4-BE49-F238E27FC236}">
                    <a16:creationId xmlns:a16="http://schemas.microsoft.com/office/drawing/2014/main" id="{B6DD496C-78A5-4720-9EE5-8C80452C8BD1}"/>
                  </a:ext>
                </a:extLst>
              </p:cNvPr>
              <p:cNvSpPr/>
              <p:nvPr/>
            </p:nvSpPr>
            <p:spPr>
              <a:xfrm>
                <a:off x="7384337" y="5253580"/>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3" name="Rectangle 522">
                <a:extLst>
                  <a:ext uri="{FF2B5EF4-FFF2-40B4-BE49-F238E27FC236}">
                    <a16:creationId xmlns:a16="http://schemas.microsoft.com/office/drawing/2014/main" id="{75777FFE-2DE3-4F1D-8B2D-B3234E9D046A}"/>
                  </a:ext>
                </a:extLst>
              </p:cNvPr>
              <p:cNvSpPr/>
              <p:nvPr/>
            </p:nvSpPr>
            <p:spPr>
              <a:xfrm>
                <a:off x="11699470" y="2178553"/>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4" name="Rectangle 523">
                <a:extLst>
                  <a:ext uri="{FF2B5EF4-FFF2-40B4-BE49-F238E27FC236}">
                    <a16:creationId xmlns:a16="http://schemas.microsoft.com/office/drawing/2014/main" id="{A569E389-60C5-4CF1-8420-F07780E2F183}"/>
                  </a:ext>
                </a:extLst>
              </p:cNvPr>
              <p:cNvSpPr/>
              <p:nvPr/>
            </p:nvSpPr>
            <p:spPr>
              <a:xfrm>
                <a:off x="1108343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5" name="Rectangle 524">
                <a:extLst>
                  <a:ext uri="{FF2B5EF4-FFF2-40B4-BE49-F238E27FC236}">
                    <a16:creationId xmlns:a16="http://schemas.microsoft.com/office/drawing/2014/main" id="{EF43B5D1-C4BD-4EFF-9A46-03A80BD29368}"/>
                  </a:ext>
                </a:extLst>
              </p:cNvPr>
              <p:cNvSpPr/>
              <p:nvPr/>
            </p:nvSpPr>
            <p:spPr>
              <a:xfrm>
                <a:off x="10466525" y="217855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6" name="Rectangle 525">
                <a:extLst>
                  <a:ext uri="{FF2B5EF4-FFF2-40B4-BE49-F238E27FC236}">
                    <a16:creationId xmlns:a16="http://schemas.microsoft.com/office/drawing/2014/main" id="{F36A87E2-0DCB-47D4-AD37-094A5B456D5E}"/>
                  </a:ext>
                </a:extLst>
              </p:cNvPr>
              <p:cNvSpPr/>
              <p:nvPr/>
            </p:nvSpPr>
            <p:spPr>
              <a:xfrm>
                <a:off x="9849961" y="217855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7" name="Rectangle 526">
                <a:extLst>
                  <a:ext uri="{FF2B5EF4-FFF2-40B4-BE49-F238E27FC236}">
                    <a16:creationId xmlns:a16="http://schemas.microsoft.com/office/drawing/2014/main" id="{7DF51DEF-8872-41EE-9B7A-83A1CE029746}"/>
                  </a:ext>
                </a:extLst>
              </p:cNvPr>
              <p:cNvSpPr/>
              <p:nvPr/>
            </p:nvSpPr>
            <p:spPr>
              <a:xfrm>
                <a:off x="923332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8" name="Rectangle 527">
                <a:extLst>
                  <a:ext uri="{FF2B5EF4-FFF2-40B4-BE49-F238E27FC236}">
                    <a16:creationId xmlns:a16="http://schemas.microsoft.com/office/drawing/2014/main" id="{45FCC465-4512-4F3C-B63E-02AAF5137AEB}"/>
                  </a:ext>
                </a:extLst>
              </p:cNvPr>
              <p:cNvSpPr/>
              <p:nvPr/>
            </p:nvSpPr>
            <p:spPr>
              <a:xfrm>
                <a:off x="8617280" y="217855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9" name="Rectangle 528">
                <a:extLst>
                  <a:ext uri="{FF2B5EF4-FFF2-40B4-BE49-F238E27FC236}">
                    <a16:creationId xmlns:a16="http://schemas.microsoft.com/office/drawing/2014/main" id="{B6A13B06-3B5D-4335-80FB-6D4999290993}"/>
                  </a:ext>
                </a:extLst>
              </p:cNvPr>
              <p:cNvSpPr/>
              <p:nvPr/>
            </p:nvSpPr>
            <p:spPr>
              <a:xfrm>
                <a:off x="8000375"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0" name="Rectangle 529">
                <a:extLst>
                  <a:ext uri="{FF2B5EF4-FFF2-40B4-BE49-F238E27FC236}">
                    <a16:creationId xmlns:a16="http://schemas.microsoft.com/office/drawing/2014/main" id="{C7428C21-1398-402E-906A-7E62FDA338DE}"/>
                  </a:ext>
                </a:extLst>
              </p:cNvPr>
              <p:cNvSpPr/>
              <p:nvPr/>
            </p:nvSpPr>
            <p:spPr>
              <a:xfrm>
                <a:off x="7383811"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1" name="Rectangle 530">
                <a:extLst>
                  <a:ext uri="{FF2B5EF4-FFF2-40B4-BE49-F238E27FC236}">
                    <a16:creationId xmlns:a16="http://schemas.microsoft.com/office/drawing/2014/main" id="{2C477DD8-2E86-4D91-9F43-549C3F791518}"/>
                  </a:ext>
                </a:extLst>
              </p:cNvPr>
              <p:cNvSpPr/>
              <p:nvPr/>
            </p:nvSpPr>
            <p:spPr>
              <a:xfrm>
                <a:off x="11699405" y="945793"/>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2" name="Rectangle 531">
                <a:extLst>
                  <a:ext uri="{FF2B5EF4-FFF2-40B4-BE49-F238E27FC236}">
                    <a16:creationId xmlns:a16="http://schemas.microsoft.com/office/drawing/2014/main" id="{B2E83F40-3E6E-4C5E-8EC8-0E4599970F9C}"/>
                  </a:ext>
                </a:extLst>
              </p:cNvPr>
              <p:cNvSpPr/>
              <p:nvPr/>
            </p:nvSpPr>
            <p:spPr>
              <a:xfrm>
                <a:off x="1108336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3" name="Rectangle 532">
                <a:extLst>
                  <a:ext uri="{FF2B5EF4-FFF2-40B4-BE49-F238E27FC236}">
                    <a16:creationId xmlns:a16="http://schemas.microsoft.com/office/drawing/2014/main" id="{AC342369-10FC-419E-A74C-F05353CAD8DF}"/>
                  </a:ext>
                </a:extLst>
              </p:cNvPr>
              <p:cNvSpPr/>
              <p:nvPr/>
            </p:nvSpPr>
            <p:spPr>
              <a:xfrm>
                <a:off x="10466460" y="94579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4" name="Rectangle 533">
                <a:extLst>
                  <a:ext uri="{FF2B5EF4-FFF2-40B4-BE49-F238E27FC236}">
                    <a16:creationId xmlns:a16="http://schemas.microsoft.com/office/drawing/2014/main" id="{CCC304BE-8458-4D14-A82C-0B07E56D7AA5}"/>
                  </a:ext>
                </a:extLst>
              </p:cNvPr>
              <p:cNvSpPr/>
              <p:nvPr/>
            </p:nvSpPr>
            <p:spPr>
              <a:xfrm>
                <a:off x="9849896" y="94579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5" name="Rectangle 534">
                <a:extLst>
                  <a:ext uri="{FF2B5EF4-FFF2-40B4-BE49-F238E27FC236}">
                    <a16:creationId xmlns:a16="http://schemas.microsoft.com/office/drawing/2014/main" id="{25105039-D59E-46CC-AC06-28A862DEA53E}"/>
                  </a:ext>
                </a:extLst>
              </p:cNvPr>
              <p:cNvSpPr/>
              <p:nvPr/>
            </p:nvSpPr>
            <p:spPr>
              <a:xfrm>
                <a:off x="923325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6" name="Rectangle 535">
                <a:extLst>
                  <a:ext uri="{FF2B5EF4-FFF2-40B4-BE49-F238E27FC236}">
                    <a16:creationId xmlns:a16="http://schemas.microsoft.com/office/drawing/2014/main" id="{E47E5C9F-08B7-426E-87F3-D5183F9B343C}"/>
                  </a:ext>
                </a:extLst>
              </p:cNvPr>
              <p:cNvSpPr/>
              <p:nvPr/>
            </p:nvSpPr>
            <p:spPr>
              <a:xfrm>
                <a:off x="8617215" y="94579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7" name="Rectangle 536">
                <a:extLst>
                  <a:ext uri="{FF2B5EF4-FFF2-40B4-BE49-F238E27FC236}">
                    <a16:creationId xmlns:a16="http://schemas.microsoft.com/office/drawing/2014/main" id="{BE9C728F-71EB-457F-A7FB-C61C49AB1739}"/>
                  </a:ext>
                </a:extLst>
              </p:cNvPr>
              <p:cNvSpPr/>
              <p:nvPr/>
            </p:nvSpPr>
            <p:spPr>
              <a:xfrm>
                <a:off x="8000310"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8" name="Rectangle 537">
                <a:extLst>
                  <a:ext uri="{FF2B5EF4-FFF2-40B4-BE49-F238E27FC236}">
                    <a16:creationId xmlns:a16="http://schemas.microsoft.com/office/drawing/2014/main" id="{55105179-BED5-40E9-A734-BC9E80862653}"/>
                  </a:ext>
                </a:extLst>
              </p:cNvPr>
              <p:cNvSpPr/>
              <p:nvPr/>
            </p:nvSpPr>
            <p:spPr>
              <a:xfrm>
                <a:off x="7383746"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9" name="Rectangle 538">
                <a:extLst>
                  <a:ext uri="{FF2B5EF4-FFF2-40B4-BE49-F238E27FC236}">
                    <a16:creationId xmlns:a16="http://schemas.microsoft.com/office/drawing/2014/main" id="{A6A3266B-0433-4674-BEC4-C45E097B27AC}"/>
                  </a:ext>
                </a:extLst>
              </p:cNvPr>
              <p:cNvSpPr/>
              <p:nvPr/>
            </p:nvSpPr>
            <p:spPr>
              <a:xfrm>
                <a:off x="11699535" y="1562171"/>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0" name="Rectangle 539">
                <a:extLst>
                  <a:ext uri="{FF2B5EF4-FFF2-40B4-BE49-F238E27FC236}">
                    <a16:creationId xmlns:a16="http://schemas.microsoft.com/office/drawing/2014/main" id="{AFE0C2AE-232D-4CD1-A188-0C4296F36BFE}"/>
                  </a:ext>
                </a:extLst>
              </p:cNvPr>
              <p:cNvSpPr/>
              <p:nvPr/>
            </p:nvSpPr>
            <p:spPr>
              <a:xfrm>
                <a:off x="1108349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1" name="Rectangle 540">
                <a:extLst>
                  <a:ext uri="{FF2B5EF4-FFF2-40B4-BE49-F238E27FC236}">
                    <a16:creationId xmlns:a16="http://schemas.microsoft.com/office/drawing/2014/main" id="{F2CCF8AF-BDF7-42F5-B884-50100D6B6504}"/>
                  </a:ext>
                </a:extLst>
              </p:cNvPr>
              <p:cNvSpPr/>
              <p:nvPr/>
            </p:nvSpPr>
            <p:spPr>
              <a:xfrm>
                <a:off x="10466590" y="156217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2" name="Rectangle 541">
                <a:extLst>
                  <a:ext uri="{FF2B5EF4-FFF2-40B4-BE49-F238E27FC236}">
                    <a16:creationId xmlns:a16="http://schemas.microsoft.com/office/drawing/2014/main" id="{ABEAD66D-ACA4-411D-BF87-A94AA0CAC9C4}"/>
                  </a:ext>
                </a:extLst>
              </p:cNvPr>
              <p:cNvSpPr/>
              <p:nvPr/>
            </p:nvSpPr>
            <p:spPr>
              <a:xfrm>
                <a:off x="9850026" y="156217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3" name="Rectangle 542">
                <a:extLst>
                  <a:ext uri="{FF2B5EF4-FFF2-40B4-BE49-F238E27FC236}">
                    <a16:creationId xmlns:a16="http://schemas.microsoft.com/office/drawing/2014/main" id="{EBE1FC9C-0134-47A8-ADD0-3F6FD1D92ACB}"/>
                  </a:ext>
                </a:extLst>
              </p:cNvPr>
              <p:cNvSpPr/>
              <p:nvPr/>
            </p:nvSpPr>
            <p:spPr>
              <a:xfrm>
                <a:off x="923338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4" name="Rectangle 543">
                <a:extLst>
                  <a:ext uri="{FF2B5EF4-FFF2-40B4-BE49-F238E27FC236}">
                    <a16:creationId xmlns:a16="http://schemas.microsoft.com/office/drawing/2014/main" id="{45C293F9-80B0-48C9-9671-42B88752800A}"/>
                  </a:ext>
                </a:extLst>
              </p:cNvPr>
              <p:cNvSpPr/>
              <p:nvPr/>
            </p:nvSpPr>
            <p:spPr>
              <a:xfrm>
                <a:off x="8617345" y="1562169"/>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5" name="Rectangle 544">
                <a:extLst>
                  <a:ext uri="{FF2B5EF4-FFF2-40B4-BE49-F238E27FC236}">
                    <a16:creationId xmlns:a16="http://schemas.microsoft.com/office/drawing/2014/main" id="{F2CD1FDD-D390-4387-9209-221AE17137A8}"/>
                  </a:ext>
                </a:extLst>
              </p:cNvPr>
              <p:cNvSpPr/>
              <p:nvPr/>
            </p:nvSpPr>
            <p:spPr>
              <a:xfrm>
                <a:off x="8000440"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6" name="Rectangle 545">
                <a:extLst>
                  <a:ext uri="{FF2B5EF4-FFF2-40B4-BE49-F238E27FC236}">
                    <a16:creationId xmlns:a16="http://schemas.microsoft.com/office/drawing/2014/main" id="{517B6E1C-9FAC-40DF-940F-E2AFF402F289}"/>
                  </a:ext>
                </a:extLst>
              </p:cNvPr>
              <p:cNvSpPr/>
              <p:nvPr/>
            </p:nvSpPr>
            <p:spPr>
              <a:xfrm>
                <a:off x="7383876"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7" name="Rectangle 546">
                <a:extLst>
                  <a:ext uri="{FF2B5EF4-FFF2-40B4-BE49-F238E27FC236}">
                    <a16:creationId xmlns:a16="http://schemas.microsoft.com/office/drawing/2014/main" id="{F09251C8-35F3-4DE7-9848-4FCE0BDC8DD8}"/>
                  </a:ext>
                </a:extLst>
              </p:cNvPr>
              <p:cNvSpPr/>
              <p:nvPr/>
            </p:nvSpPr>
            <p:spPr>
              <a:xfrm>
                <a:off x="11698223" y="179537"/>
                <a:ext cx="29555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8" name="Rectangle 547">
                <a:extLst>
                  <a:ext uri="{FF2B5EF4-FFF2-40B4-BE49-F238E27FC236}">
                    <a16:creationId xmlns:a16="http://schemas.microsoft.com/office/drawing/2014/main" id="{549DE7F9-A252-4731-84EC-37F94FBB8229}"/>
                  </a:ext>
                </a:extLst>
              </p:cNvPr>
              <p:cNvSpPr/>
              <p:nvPr/>
            </p:nvSpPr>
            <p:spPr>
              <a:xfrm>
                <a:off x="11083235"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9" name="Rectangle 548">
                <a:extLst>
                  <a:ext uri="{FF2B5EF4-FFF2-40B4-BE49-F238E27FC236}">
                    <a16:creationId xmlns:a16="http://schemas.microsoft.com/office/drawing/2014/main" id="{A90511BF-5D20-4141-9112-A53F5355EE35}"/>
                  </a:ext>
                </a:extLst>
              </p:cNvPr>
              <p:cNvSpPr/>
              <p:nvPr/>
            </p:nvSpPr>
            <p:spPr>
              <a:xfrm>
                <a:off x="10466330" y="17953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0" name="Rectangle 549">
                <a:extLst>
                  <a:ext uri="{FF2B5EF4-FFF2-40B4-BE49-F238E27FC236}">
                    <a16:creationId xmlns:a16="http://schemas.microsoft.com/office/drawing/2014/main" id="{A5A8EDB8-FDFA-4A7A-86AD-73C8407FA527}"/>
                  </a:ext>
                </a:extLst>
              </p:cNvPr>
              <p:cNvSpPr/>
              <p:nvPr/>
            </p:nvSpPr>
            <p:spPr>
              <a:xfrm>
                <a:off x="9849766" y="17953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1" name="Rectangle 550">
                <a:extLst>
                  <a:ext uri="{FF2B5EF4-FFF2-40B4-BE49-F238E27FC236}">
                    <a16:creationId xmlns:a16="http://schemas.microsoft.com/office/drawing/2014/main" id="{D62368B4-C836-4691-84C3-31BC52D9F462}"/>
                  </a:ext>
                </a:extLst>
              </p:cNvPr>
              <p:cNvSpPr/>
              <p:nvPr/>
            </p:nvSpPr>
            <p:spPr>
              <a:xfrm>
                <a:off x="9233125"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2" name="Rectangle 551">
                <a:extLst>
                  <a:ext uri="{FF2B5EF4-FFF2-40B4-BE49-F238E27FC236}">
                    <a16:creationId xmlns:a16="http://schemas.microsoft.com/office/drawing/2014/main" id="{189122E2-5470-4C63-BD56-B1A5B8B3DE3F}"/>
                  </a:ext>
                </a:extLst>
              </p:cNvPr>
              <p:cNvSpPr/>
              <p:nvPr/>
            </p:nvSpPr>
            <p:spPr>
              <a:xfrm>
                <a:off x="8617085" y="179535"/>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3" name="Rectangle 552">
                <a:extLst>
                  <a:ext uri="{FF2B5EF4-FFF2-40B4-BE49-F238E27FC236}">
                    <a16:creationId xmlns:a16="http://schemas.microsoft.com/office/drawing/2014/main" id="{D4A11182-B901-4948-9C12-9230C58C72CB}"/>
                  </a:ext>
                </a:extLst>
              </p:cNvPr>
              <p:cNvSpPr/>
              <p:nvPr/>
            </p:nvSpPr>
            <p:spPr>
              <a:xfrm>
                <a:off x="8000180"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4" name="Rectangle 553">
                <a:extLst>
                  <a:ext uri="{FF2B5EF4-FFF2-40B4-BE49-F238E27FC236}">
                    <a16:creationId xmlns:a16="http://schemas.microsoft.com/office/drawing/2014/main" id="{49EC380C-8E0C-46EE-8D15-A99F73C2FC0D}"/>
                  </a:ext>
                </a:extLst>
              </p:cNvPr>
              <p:cNvSpPr/>
              <p:nvPr/>
            </p:nvSpPr>
            <p:spPr>
              <a:xfrm>
                <a:off x="7383616"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5" name="Rectangle 554">
                <a:extLst>
                  <a:ext uri="{FF2B5EF4-FFF2-40B4-BE49-F238E27FC236}">
                    <a16:creationId xmlns:a16="http://schemas.microsoft.com/office/drawing/2014/main" id="{5578BBC9-8AC2-45BC-AA50-40DE1E21026E}"/>
                  </a:ext>
                </a:extLst>
              </p:cNvPr>
              <p:cNvSpPr/>
              <p:nvPr/>
            </p:nvSpPr>
            <p:spPr>
              <a:xfrm>
                <a:off x="11699405" y="336275"/>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6" name="Rectangle 555">
                <a:extLst>
                  <a:ext uri="{FF2B5EF4-FFF2-40B4-BE49-F238E27FC236}">
                    <a16:creationId xmlns:a16="http://schemas.microsoft.com/office/drawing/2014/main" id="{2DCE7332-EDC3-4B98-BC22-DC8D0723A02F}"/>
                  </a:ext>
                </a:extLst>
              </p:cNvPr>
              <p:cNvSpPr/>
              <p:nvPr/>
            </p:nvSpPr>
            <p:spPr>
              <a:xfrm>
                <a:off x="1108336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7" name="Rectangle 556">
                <a:extLst>
                  <a:ext uri="{FF2B5EF4-FFF2-40B4-BE49-F238E27FC236}">
                    <a16:creationId xmlns:a16="http://schemas.microsoft.com/office/drawing/2014/main" id="{F5C043AF-9C98-4AC5-945F-A96E7C3CC15D}"/>
                  </a:ext>
                </a:extLst>
              </p:cNvPr>
              <p:cNvSpPr/>
              <p:nvPr/>
            </p:nvSpPr>
            <p:spPr>
              <a:xfrm>
                <a:off x="10466460" y="33627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8" name="Rectangle 557">
                <a:extLst>
                  <a:ext uri="{FF2B5EF4-FFF2-40B4-BE49-F238E27FC236}">
                    <a16:creationId xmlns:a16="http://schemas.microsoft.com/office/drawing/2014/main" id="{835E0892-D995-4B93-9349-14D0C2BC14C5}"/>
                  </a:ext>
                </a:extLst>
              </p:cNvPr>
              <p:cNvSpPr/>
              <p:nvPr/>
            </p:nvSpPr>
            <p:spPr>
              <a:xfrm>
                <a:off x="9849896" y="33627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9" name="Rectangle 558">
                <a:extLst>
                  <a:ext uri="{FF2B5EF4-FFF2-40B4-BE49-F238E27FC236}">
                    <a16:creationId xmlns:a16="http://schemas.microsoft.com/office/drawing/2014/main" id="{799BCA64-63B7-4A9B-8DEB-D05377D8CCE8}"/>
                  </a:ext>
                </a:extLst>
              </p:cNvPr>
              <p:cNvSpPr/>
              <p:nvPr/>
            </p:nvSpPr>
            <p:spPr>
              <a:xfrm>
                <a:off x="923325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0" name="Rectangle 559">
                <a:extLst>
                  <a:ext uri="{FF2B5EF4-FFF2-40B4-BE49-F238E27FC236}">
                    <a16:creationId xmlns:a16="http://schemas.microsoft.com/office/drawing/2014/main" id="{B5D4F6DC-566E-4A20-A80C-37DD491AA8DB}"/>
                  </a:ext>
                </a:extLst>
              </p:cNvPr>
              <p:cNvSpPr/>
              <p:nvPr/>
            </p:nvSpPr>
            <p:spPr>
              <a:xfrm>
                <a:off x="8617215" y="3362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1" name="Rectangle 560">
                <a:extLst>
                  <a:ext uri="{FF2B5EF4-FFF2-40B4-BE49-F238E27FC236}">
                    <a16:creationId xmlns:a16="http://schemas.microsoft.com/office/drawing/2014/main" id="{B1DAF897-D481-4EE3-AE43-25060D660E78}"/>
                  </a:ext>
                </a:extLst>
              </p:cNvPr>
              <p:cNvSpPr/>
              <p:nvPr/>
            </p:nvSpPr>
            <p:spPr>
              <a:xfrm>
                <a:off x="8000310"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2" name="Rectangle 561">
                <a:extLst>
                  <a:ext uri="{FF2B5EF4-FFF2-40B4-BE49-F238E27FC236}">
                    <a16:creationId xmlns:a16="http://schemas.microsoft.com/office/drawing/2014/main" id="{E284220C-6930-49E0-A18A-0F17E24210A7}"/>
                  </a:ext>
                </a:extLst>
              </p:cNvPr>
              <p:cNvSpPr/>
              <p:nvPr/>
            </p:nvSpPr>
            <p:spPr>
              <a:xfrm>
                <a:off x="7383746"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3" name="Rectangle 562">
                <a:extLst>
                  <a:ext uri="{FF2B5EF4-FFF2-40B4-BE49-F238E27FC236}">
                    <a16:creationId xmlns:a16="http://schemas.microsoft.com/office/drawing/2014/main" id="{DBA297E4-06BD-4825-839B-35EEBFB800F4}"/>
                  </a:ext>
                </a:extLst>
              </p:cNvPr>
              <p:cNvSpPr/>
              <p:nvPr/>
            </p:nvSpPr>
            <p:spPr>
              <a:xfrm>
                <a:off x="6767242" y="402082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4" name="Rectangle 563">
                <a:extLst>
                  <a:ext uri="{FF2B5EF4-FFF2-40B4-BE49-F238E27FC236}">
                    <a16:creationId xmlns:a16="http://schemas.microsoft.com/office/drawing/2014/main" id="{7BB06E23-0FF6-4F15-A1D1-A1B7B07D212C}"/>
                  </a:ext>
                </a:extLst>
              </p:cNvPr>
              <p:cNvSpPr/>
              <p:nvPr/>
            </p:nvSpPr>
            <p:spPr>
              <a:xfrm>
                <a:off x="6150337"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5" name="Rectangle 564">
                <a:extLst>
                  <a:ext uri="{FF2B5EF4-FFF2-40B4-BE49-F238E27FC236}">
                    <a16:creationId xmlns:a16="http://schemas.microsoft.com/office/drawing/2014/main" id="{26304EFA-87B6-44C4-8ADF-D7FF5C024DE7}"/>
                  </a:ext>
                </a:extLst>
              </p:cNvPr>
              <p:cNvSpPr/>
              <p:nvPr/>
            </p:nvSpPr>
            <p:spPr>
              <a:xfrm>
                <a:off x="5533773"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6" name="Rectangle 565">
                <a:extLst>
                  <a:ext uri="{FF2B5EF4-FFF2-40B4-BE49-F238E27FC236}">
                    <a16:creationId xmlns:a16="http://schemas.microsoft.com/office/drawing/2014/main" id="{A16AA22A-8234-45F6-914D-2789679E4A73}"/>
                  </a:ext>
                </a:extLst>
              </p:cNvPr>
              <p:cNvSpPr/>
              <p:nvPr/>
            </p:nvSpPr>
            <p:spPr>
              <a:xfrm>
                <a:off x="6767372" y="463720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7" name="Rectangle 566">
                <a:extLst>
                  <a:ext uri="{FF2B5EF4-FFF2-40B4-BE49-F238E27FC236}">
                    <a16:creationId xmlns:a16="http://schemas.microsoft.com/office/drawing/2014/main" id="{3F8D1BA6-9569-4AFB-A5CC-2900E178C141}"/>
                  </a:ext>
                </a:extLst>
              </p:cNvPr>
              <p:cNvSpPr/>
              <p:nvPr/>
            </p:nvSpPr>
            <p:spPr>
              <a:xfrm>
                <a:off x="6150467" y="463720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8" name="Rectangle 567">
                <a:extLst>
                  <a:ext uri="{FF2B5EF4-FFF2-40B4-BE49-F238E27FC236}">
                    <a16:creationId xmlns:a16="http://schemas.microsoft.com/office/drawing/2014/main" id="{B527C121-2C30-4900-A550-07479756B7BC}"/>
                  </a:ext>
                </a:extLst>
              </p:cNvPr>
              <p:cNvSpPr/>
              <p:nvPr/>
            </p:nvSpPr>
            <p:spPr>
              <a:xfrm>
                <a:off x="5532591" y="4637203"/>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9" name="Rectangle 568">
                <a:extLst>
                  <a:ext uri="{FF2B5EF4-FFF2-40B4-BE49-F238E27FC236}">
                    <a16:creationId xmlns:a16="http://schemas.microsoft.com/office/drawing/2014/main" id="{B567559F-F0A8-47F9-B5A7-1D7856835C70}"/>
                  </a:ext>
                </a:extLst>
              </p:cNvPr>
              <p:cNvSpPr/>
              <p:nvPr/>
            </p:nvSpPr>
            <p:spPr>
              <a:xfrm>
                <a:off x="6767177" y="278806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0" name="Rectangle 569">
                <a:extLst>
                  <a:ext uri="{FF2B5EF4-FFF2-40B4-BE49-F238E27FC236}">
                    <a16:creationId xmlns:a16="http://schemas.microsoft.com/office/drawing/2014/main" id="{85CBD03F-3F47-40F1-B1F4-3D653B92AF60}"/>
                  </a:ext>
                </a:extLst>
              </p:cNvPr>
              <p:cNvSpPr/>
              <p:nvPr/>
            </p:nvSpPr>
            <p:spPr>
              <a:xfrm>
                <a:off x="615027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1" name="Rectangle 570">
                <a:extLst>
                  <a:ext uri="{FF2B5EF4-FFF2-40B4-BE49-F238E27FC236}">
                    <a16:creationId xmlns:a16="http://schemas.microsoft.com/office/drawing/2014/main" id="{038DCE9F-633A-457A-85FA-53666F08D2B1}"/>
                  </a:ext>
                </a:extLst>
              </p:cNvPr>
              <p:cNvSpPr/>
              <p:nvPr/>
            </p:nvSpPr>
            <p:spPr>
              <a:xfrm>
                <a:off x="5533708"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2" name="Rectangle 571">
                <a:extLst>
                  <a:ext uri="{FF2B5EF4-FFF2-40B4-BE49-F238E27FC236}">
                    <a16:creationId xmlns:a16="http://schemas.microsoft.com/office/drawing/2014/main" id="{829977A8-D72E-43AE-92C0-81132A82B824}"/>
                  </a:ext>
                </a:extLst>
              </p:cNvPr>
              <p:cNvSpPr/>
              <p:nvPr/>
            </p:nvSpPr>
            <p:spPr>
              <a:xfrm>
                <a:off x="6767307" y="340444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3" name="Rectangle 572">
                <a:extLst>
                  <a:ext uri="{FF2B5EF4-FFF2-40B4-BE49-F238E27FC236}">
                    <a16:creationId xmlns:a16="http://schemas.microsoft.com/office/drawing/2014/main" id="{93DE1317-433E-4E17-8BE2-93286FB3F3DA}"/>
                  </a:ext>
                </a:extLst>
              </p:cNvPr>
              <p:cNvSpPr/>
              <p:nvPr/>
            </p:nvSpPr>
            <p:spPr>
              <a:xfrm>
                <a:off x="615040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4" name="Rectangle 573">
                <a:extLst>
                  <a:ext uri="{FF2B5EF4-FFF2-40B4-BE49-F238E27FC236}">
                    <a16:creationId xmlns:a16="http://schemas.microsoft.com/office/drawing/2014/main" id="{FBEDBB5C-DF90-4BB6-92C7-4AE339E0A8D4}"/>
                  </a:ext>
                </a:extLst>
              </p:cNvPr>
              <p:cNvSpPr/>
              <p:nvPr/>
            </p:nvSpPr>
            <p:spPr>
              <a:xfrm>
                <a:off x="5533838"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5" name="Rectangle 574">
                <a:extLst>
                  <a:ext uri="{FF2B5EF4-FFF2-40B4-BE49-F238E27FC236}">
                    <a16:creationId xmlns:a16="http://schemas.microsoft.com/office/drawing/2014/main" id="{249D5D68-0AEB-439E-8309-2EBFE020B389}"/>
                  </a:ext>
                </a:extLst>
              </p:cNvPr>
              <p:cNvSpPr/>
              <p:nvPr/>
            </p:nvSpPr>
            <p:spPr>
              <a:xfrm>
                <a:off x="6766651" y="5253579"/>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6" name="Rectangle 575">
                <a:extLst>
                  <a:ext uri="{FF2B5EF4-FFF2-40B4-BE49-F238E27FC236}">
                    <a16:creationId xmlns:a16="http://schemas.microsoft.com/office/drawing/2014/main" id="{E676E461-30D5-472F-B36A-05F795633204}"/>
                  </a:ext>
                </a:extLst>
              </p:cNvPr>
              <p:cNvSpPr/>
              <p:nvPr/>
            </p:nvSpPr>
            <p:spPr>
              <a:xfrm>
                <a:off x="6149746" y="525358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7" name="Rectangle 576">
                <a:extLst>
                  <a:ext uri="{FF2B5EF4-FFF2-40B4-BE49-F238E27FC236}">
                    <a16:creationId xmlns:a16="http://schemas.microsoft.com/office/drawing/2014/main" id="{E97EDA63-5F76-4DF3-BBD9-1BC59D3328C8}"/>
                  </a:ext>
                </a:extLst>
              </p:cNvPr>
              <p:cNvSpPr/>
              <p:nvPr/>
            </p:nvSpPr>
            <p:spPr>
              <a:xfrm>
                <a:off x="5533182" y="5253580"/>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8" name="Rectangle 577">
                <a:extLst>
                  <a:ext uri="{FF2B5EF4-FFF2-40B4-BE49-F238E27FC236}">
                    <a16:creationId xmlns:a16="http://schemas.microsoft.com/office/drawing/2014/main" id="{8A816B9F-3076-44C1-8ECC-FE31204E3D73}"/>
                  </a:ext>
                </a:extLst>
              </p:cNvPr>
              <p:cNvSpPr/>
              <p:nvPr/>
            </p:nvSpPr>
            <p:spPr>
              <a:xfrm>
                <a:off x="6766125" y="217855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9" name="Rectangle 578">
                <a:extLst>
                  <a:ext uri="{FF2B5EF4-FFF2-40B4-BE49-F238E27FC236}">
                    <a16:creationId xmlns:a16="http://schemas.microsoft.com/office/drawing/2014/main" id="{D440D9F2-54F9-4FD0-901E-1ECDE89C2517}"/>
                  </a:ext>
                </a:extLst>
              </p:cNvPr>
              <p:cNvSpPr/>
              <p:nvPr/>
            </p:nvSpPr>
            <p:spPr>
              <a:xfrm>
                <a:off x="614922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0" name="Rectangle 579">
                <a:extLst>
                  <a:ext uri="{FF2B5EF4-FFF2-40B4-BE49-F238E27FC236}">
                    <a16:creationId xmlns:a16="http://schemas.microsoft.com/office/drawing/2014/main" id="{2DBE00B4-7744-4E82-BBC2-DC0D7FE1B3AA}"/>
                  </a:ext>
                </a:extLst>
              </p:cNvPr>
              <p:cNvSpPr/>
              <p:nvPr/>
            </p:nvSpPr>
            <p:spPr>
              <a:xfrm>
                <a:off x="5532656"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1" name="Rectangle 580">
                <a:extLst>
                  <a:ext uri="{FF2B5EF4-FFF2-40B4-BE49-F238E27FC236}">
                    <a16:creationId xmlns:a16="http://schemas.microsoft.com/office/drawing/2014/main" id="{012239C9-5350-4F79-871E-059A35AFAA93}"/>
                  </a:ext>
                </a:extLst>
              </p:cNvPr>
              <p:cNvSpPr/>
              <p:nvPr/>
            </p:nvSpPr>
            <p:spPr>
              <a:xfrm>
                <a:off x="6766060" y="94579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2" name="Rectangle 581">
                <a:extLst>
                  <a:ext uri="{FF2B5EF4-FFF2-40B4-BE49-F238E27FC236}">
                    <a16:creationId xmlns:a16="http://schemas.microsoft.com/office/drawing/2014/main" id="{F94FA8E4-4BA1-430E-8F74-D8385A330F8F}"/>
                  </a:ext>
                </a:extLst>
              </p:cNvPr>
              <p:cNvSpPr/>
              <p:nvPr/>
            </p:nvSpPr>
            <p:spPr>
              <a:xfrm>
                <a:off x="614915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3" name="Rectangle 582">
                <a:extLst>
                  <a:ext uri="{FF2B5EF4-FFF2-40B4-BE49-F238E27FC236}">
                    <a16:creationId xmlns:a16="http://schemas.microsoft.com/office/drawing/2014/main" id="{64B36972-1343-4C0A-975D-316673C0C016}"/>
                  </a:ext>
                </a:extLst>
              </p:cNvPr>
              <p:cNvSpPr/>
              <p:nvPr/>
            </p:nvSpPr>
            <p:spPr>
              <a:xfrm>
                <a:off x="5532591"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4" name="Rectangle 583">
                <a:extLst>
                  <a:ext uri="{FF2B5EF4-FFF2-40B4-BE49-F238E27FC236}">
                    <a16:creationId xmlns:a16="http://schemas.microsoft.com/office/drawing/2014/main" id="{D17372E6-62F0-44A1-9600-29ABBF8780A9}"/>
                  </a:ext>
                </a:extLst>
              </p:cNvPr>
              <p:cNvSpPr/>
              <p:nvPr/>
            </p:nvSpPr>
            <p:spPr>
              <a:xfrm>
                <a:off x="6766190" y="1562169"/>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5" name="Rectangle 584">
                <a:extLst>
                  <a:ext uri="{FF2B5EF4-FFF2-40B4-BE49-F238E27FC236}">
                    <a16:creationId xmlns:a16="http://schemas.microsoft.com/office/drawing/2014/main" id="{E8440D09-ADFE-4C75-9039-259455C9BF6D}"/>
                  </a:ext>
                </a:extLst>
              </p:cNvPr>
              <p:cNvSpPr/>
              <p:nvPr/>
            </p:nvSpPr>
            <p:spPr>
              <a:xfrm>
                <a:off x="614928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6" name="Rectangle 585">
                <a:extLst>
                  <a:ext uri="{FF2B5EF4-FFF2-40B4-BE49-F238E27FC236}">
                    <a16:creationId xmlns:a16="http://schemas.microsoft.com/office/drawing/2014/main" id="{A9EFA222-7C62-40C7-96B6-616884B2A6AB}"/>
                  </a:ext>
                </a:extLst>
              </p:cNvPr>
              <p:cNvSpPr/>
              <p:nvPr/>
            </p:nvSpPr>
            <p:spPr>
              <a:xfrm>
                <a:off x="5532721"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7" name="Rectangle 586">
                <a:extLst>
                  <a:ext uri="{FF2B5EF4-FFF2-40B4-BE49-F238E27FC236}">
                    <a16:creationId xmlns:a16="http://schemas.microsoft.com/office/drawing/2014/main" id="{25C3A470-E4FA-4206-92AF-F629BAFF05D1}"/>
                  </a:ext>
                </a:extLst>
              </p:cNvPr>
              <p:cNvSpPr/>
              <p:nvPr/>
            </p:nvSpPr>
            <p:spPr>
              <a:xfrm>
                <a:off x="6765930" y="179535"/>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8" name="Rectangle 587">
                <a:extLst>
                  <a:ext uri="{FF2B5EF4-FFF2-40B4-BE49-F238E27FC236}">
                    <a16:creationId xmlns:a16="http://schemas.microsoft.com/office/drawing/2014/main" id="{A601298D-FF89-473F-B251-ED0245AF65B8}"/>
                  </a:ext>
                </a:extLst>
              </p:cNvPr>
              <p:cNvSpPr/>
              <p:nvPr/>
            </p:nvSpPr>
            <p:spPr>
              <a:xfrm>
                <a:off x="6766060" y="3362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9" name="Rectangle 588">
                <a:extLst>
                  <a:ext uri="{FF2B5EF4-FFF2-40B4-BE49-F238E27FC236}">
                    <a16:creationId xmlns:a16="http://schemas.microsoft.com/office/drawing/2014/main" id="{1035EED2-B3C5-4906-ACC1-B1D582267F64}"/>
                  </a:ext>
                </a:extLst>
              </p:cNvPr>
              <p:cNvSpPr/>
              <p:nvPr/>
            </p:nvSpPr>
            <p:spPr>
              <a:xfrm>
                <a:off x="614915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0" name="Rectangle 589">
                <a:extLst>
                  <a:ext uri="{FF2B5EF4-FFF2-40B4-BE49-F238E27FC236}">
                    <a16:creationId xmlns:a16="http://schemas.microsoft.com/office/drawing/2014/main" id="{4142E3DB-310F-43A2-95DC-935B205EA6A0}"/>
                  </a:ext>
                </a:extLst>
              </p:cNvPr>
              <p:cNvSpPr/>
              <p:nvPr/>
            </p:nvSpPr>
            <p:spPr>
              <a:xfrm>
                <a:off x="5532591"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1" name="Rectangle 590">
                <a:extLst>
                  <a:ext uri="{FF2B5EF4-FFF2-40B4-BE49-F238E27FC236}">
                    <a16:creationId xmlns:a16="http://schemas.microsoft.com/office/drawing/2014/main" id="{1D8381EE-1147-49AC-AED6-42641D6AA949}"/>
                  </a:ext>
                </a:extLst>
              </p:cNvPr>
              <p:cNvSpPr/>
              <p:nvPr/>
            </p:nvSpPr>
            <p:spPr>
              <a:xfrm>
                <a:off x="4921933"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2" name="Rectangle 591">
                <a:extLst>
                  <a:ext uri="{FF2B5EF4-FFF2-40B4-BE49-F238E27FC236}">
                    <a16:creationId xmlns:a16="http://schemas.microsoft.com/office/drawing/2014/main" id="{6387F2B1-C2FD-462A-9445-ECE2873B0450}"/>
                  </a:ext>
                </a:extLst>
              </p:cNvPr>
              <p:cNvSpPr/>
              <p:nvPr/>
            </p:nvSpPr>
            <p:spPr>
              <a:xfrm>
                <a:off x="4305028"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3" name="Rectangle 592">
                <a:extLst>
                  <a:ext uri="{FF2B5EF4-FFF2-40B4-BE49-F238E27FC236}">
                    <a16:creationId xmlns:a16="http://schemas.microsoft.com/office/drawing/2014/main" id="{FA446EBA-C5BF-4CAA-B3BB-1106656BB862}"/>
                  </a:ext>
                </a:extLst>
              </p:cNvPr>
              <p:cNvSpPr/>
              <p:nvPr/>
            </p:nvSpPr>
            <p:spPr>
              <a:xfrm>
                <a:off x="3688464"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4" name="Rectangle 593">
                <a:extLst>
                  <a:ext uri="{FF2B5EF4-FFF2-40B4-BE49-F238E27FC236}">
                    <a16:creationId xmlns:a16="http://schemas.microsoft.com/office/drawing/2014/main" id="{6B227EE5-9AE1-4729-AA53-634D5D391716}"/>
                  </a:ext>
                </a:extLst>
              </p:cNvPr>
              <p:cNvSpPr/>
              <p:nvPr/>
            </p:nvSpPr>
            <p:spPr>
              <a:xfrm>
                <a:off x="4921869" y="4636533"/>
                <a:ext cx="616574"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5" name="Rectangle 594">
                <a:extLst>
                  <a:ext uri="{FF2B5EF4-FFF2-40B4-BE49-F238E27FC236}">
                    <a16:creationId xmlns:a16="http://schemas.microsoft.com/office/drawing/2014/main" id="{D093367A-E41E-4394-8B2B-D9EE7427B9BC}"/>
                  </a:ext>
                </a:extLst>
              </p:cNvPr>
              <p:cNvSpPr/>
              <p:nvPr/>
            </p:nvSpPr>
            <p:spPr>
              <a:xfrm>
                <a:off x="4305158" y="4636534"/>
                <a:ext cx="614863"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6" name="Rectangle 595">
                <a:extLst>
                  <a:ext uri="{FF2B5EF4-FFF2-40B4-BE49-F238E27FC236}">
                    <a16:creationId xmlns:a16="http://schemas.microsoft.com/office/drawing/2014/main" id="{68A2FDA2-81B3-46F7-9594-E2FF14650BE4}"/>
                  </a:ext>
                </a:extLst>
              </p:cNvPr>
              <p:cNvSpPr/>
              <p:nvPr/>
            </p:nvSpPr>
            <p:spPr>
              <a:xfrm>
                <a:off x="3687282" y="4636534"/>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7" name="Rectangle 596">
                <a:extLst>
                  <a:ext uri="{FF2B5EF4-FFF2-40B4-BE49-F238E27FC236}">
                    <a16:creationId xmlns:a16="http://schemas.microsoft.com/office/drawing/2014/main" id="{59099AFE-1249-45C8-93F9-791F65EDF16C}"/>
                  </a:ext>
                </a:extLst>
              </p:cNvPr>
              <p:cNvSpPr/>
              <p:nvPr/>
            </p:nvSpPr>
            <p:spPr>
              <a:xfrm>
                <a:off x="4921868"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8" name="Rectangle 597">
                <a:extLst>
                  <a:ext uri="{FF2B5EF4-FFF2-40B4-BE49-F238E27FC236}">
                    <a16:creationId xmlns:a16="http://schemas.microsoft.com/office/drawing/2014/main" id="{DA60BD01-4DF6-4E95-9D8A-59E0DEEB83B4}"/>
                  </a:ext>
                </a:extLst>
              </p:cNvPr>
              <p:cNvSpPr/>
              <p:nvPr/>
            </p:nvSpPr>
            <p:spPr>
              <a:xfrm>
                <a:off x="4304963"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9" name="Rectangle 598">
                <a:extLst>
                  <a:ext uri="{FF2B5EF4-FFF2-40B4-BE49-F238E27FC236}">
                    <a16:creationId xmlns:a16="http://schemas.microsoft.com/office/drawing/2014/main" id="{CCE449E2-2BEB-4128-A9E5-2E98514CAFE9}"/>
                  </a:ext>
                </a:extLst>
              </p:cNvPr>
              <p:cNvSpPr/>
              <p:nvPr/>
            </p:nvSpPr>
            <p:spPr>
              <a:xfrm>
                <a:off x="3688399"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0" name="Rectangle 599">
                <a:extLst>
                  <a:ext uri="{FF2B5EF4-FFF2-40B4-BE49-F238E27FC236}">
                    <a16:creationId xmlns:a16="http://schemas.microsoft.com/office/drawing/2014/main" id="{D55B0EB3-38FA-4B98-BC44-B6C69567E906}"/>
                  </a:ext>
                </a:extLst>
              </p:cNvPr>
              <p:cNvSpPr/>
              <p:nvPr/>
            </p:nvSpPr>
            <p:spPr>
              <a:xfrm>
                <a:off x="4921998"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1" name="Rectangle 600">
                <a:extLst>
                  <a:ext uri="{FF2B5EF4-FFF2-40B4-BE49-F238E27FC236}">
                    <a16:creationId xmlns:a16="http://schemas.microsoft.com/office/drawing/2014/main" id="{09A6B024-D341-4D4A-A6BF-06B7EC78CA00}"/>
                  </a:ext>
                </a:extLst>
              </p:cNvPr>
              <p:cNvSpPr/>
              <p:nvPr/>
            </p:nvSpPr>
            <p:spPr>
              <a:xfrm>
                <a:off x="4305093"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2" name="Rectangle 601">
                <a:extLst>
                  <a:ext uri="{FF2B5EF4-FFF2-40B4-BE49-F238E27FC236}">
                    <a16:creationId xmlns:a16="http://schemas.microsoft.com/office/drawing/2014/main" id="{7865B7B9-CF90-40EE-80E6-6E49D427E801}"/>
                  </a:ext>
                </a:extLst>
              </p:cNvPr>
              <p:cNvSpPr/>
              <p:nvPr/>
            </p:nvSpPr>
            <p:spPr>
              <a:xfrm>
                <a:off x="3688529"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3" name="Rectangle 602">
                <a:extLst>
                  <a:ext uri="{FF2B5EF4-FFF2-40B4-BE49-F238E27FC236}">
                    <a16:creationId xmlns:a16="http://schemas.microsoft.com/office/drawing/2014/main" id="{7C4D5946-C962-47C4-8986-67D1523B62CF}"/>
                  </a:ext>
                </a:extLst>
              </p:cNvPr>
              <p:cNvSpPr/>
              <p:nvPr/>
            </p:nvSpPr>
            <p:spPr>
              <a:xfrm>
                <a:off x="4921342"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4" name="Rectangle 603">
                <a:extLst>
                  <a:ext uri="{FF2B5EF4-FFF2-40B4-BE49-F238E27FC236}">
                    <a16:creationId xmlns:a16="http://schemas.microsoft.com/office/drawing/2014/main" id="{11C70921-9370-45F4-8C93-24875B583BAF}"/>
                  </a:ext>
                </a:extLst>
              </p:cNvPr>
              <p:cNvSpPr/>
              <p:nvPr/>
            </p:nvSpPr>
            <p:spPr>
              <a:xfrm>
                <a:off x="4304437"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5" name="Rectangle 604">
                <a:extLst>
                  <a:ext uri="{FF2B5EF4-FFF2-40B4-BE49-F238E27FC236}">
                    <a16:creationId xmlns:a16="http://schemas.microsoft.com/office/drawing/2014/main" id="{B556B0AB-690D-4F57-B7D3-5ABD08F95A56}"/>
                  </a:ext>
                </a:extLst>
              </p:cNvPr>
              <p:cNvSpPr/>
              <p:nvPr/>
            </p:nvSpPr>
            <p:spPr>
              <a:xfrm>
                <a:off x="3687873" y="5252911"/>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6" name="Rectangle 605">
                <a:extLst>
                  <a:ext uri="{FF2B5EF4-FFF2-40B4-BE49-F238E27FC236}">
                    <a16:creationId xmlns:a16="http://schemas.microsoft.com/office/drawing/2014/main" id="{BFE1B8E2-24A3-4034-9203-335F6C8A2AB3}"/>
                  </a:ext>
                </a:extLst>
              </p:cNvPr>
              <p:cNvSpPr/>
              <p:nvPr/>
            </p:nvSpPr>
            <p:spPr>
              <a:xfrm>
                <a:off x="4920816"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7" name="Rectangle 606">
                <a:extLst>
                  <a:ext uri="{FF2B5EF4-FFF2-40B4-BE49-F238E27FC236}">
                    <a16:creationId xmlns:a16="http://schemas.microsoft.com/office/drawing/2014/main" id="{E8131331-789A-4902-81ED-3A0DF3679B2E}"/>
                  </a:ext>
                </a:extLst>
              </p:cNvPr>
              <p:cNvSpPr/>
              <p:nvPr/>
            </p:nvSpPr>
            <p:spPr>
              <a:xfrm>
                <a:off x="4303911"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8" name="Rectangle 607">
                <a:extLst>
                  <a:ext uri="{FF2B5EF4-FFF2-40B4-BE49-F238E27FC236}">
                    <a16:creationId xmlns:a16="http://schemas.microsoft.com/office/drawing/2014/main" id="{B412C912-8696-4927-AE11-8B5ADE08F89B}"/>
                  </a:ext>
                </a:extLst>
              </p:cNvPr>
              <p:cNvSpPr/>
              <p:nvPr/>
            </p:nvSpPr>
            <p:spPr>
              <a:xfrm>
                <a:off x="3687347"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9" name="Rectangle 608">
                <a:extLst>
                  <a:ext uri="{FF2B5EF4-FFF2-40B4-BE49-F238E27FC236}">
                    <a16:creationId xmlns:a16="http://schemas.microsoft.com/office/drawing/2014/main" id="{A12DA23E-AE36-4D8C-B14B-EF945AA64E58}"/>
                  </a:ext>
                </a:extLst>
              </p:cNvPr>
              <p:cNvSpPr/>
              <p:nvPr/>
            </p:nvSpPr>
            <p:spPr>
              <a:xfrm>
                <a:off x="4920751"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0" name="Rectangle 609">
                <a:extLst>
                  <a:ext uri="{FF2B5EF4-FFF2-40B4-BE49-F238E27FC236}">
                    <a16:creationId xmlns:a16="http://schemas.microsoft.com/office/drawing/2014/main" id="{55EF4A98-EF58-4988-A5D0-F25365AC12EA}"/>
                  </a:ext>
                </a:extLst>
              </p:cNvPr>
              <p:cNvSpPr/>
              <p:nvPr/>
            </p:nvSpPr>
            <p:spPr>
              <a:xfrm>
                <a:off x="4303846"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1" name="Rectangle 610">
                <a:extLst>
                  <a:ext uri="{FF2B5EF4-FFF2-40B4-BE49-F238E27FC236}">
                    <a16:creationId xmlns:a16="http://schemas.microsoft.com/office/drawing/2014/main" id="{77E799B0-077C-4EFB-8E5E-517CDDB35019}"/>
                  </a:ext>
                </a:extLst>
              </p:cNvPr>
              <p:cNvSpPr/>
              <p:nvPr/>
            </p:nvSpPr>
            <p:spPr>
              <a:xfrm>
                <a:off x="3687282"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2" name="Rectangle 611">
                <a:extLst>
                  <a:ext uri="{FF2B5EF4-FFF2-40B4-BE49-F238E27FC236}">
                    <a16:creationId xmlns:a16="http://schemas.microsoft.com/office/drawing/2014/main" id="{77E825E9-4DDF-4EA8-A67E-7F6DFC8E1005}"/>
                  </a:ext>
                </a:extLst>
              </p:cNvPr>
              <p:cNvSpPr/>
              <p:nvPr/>
            </p:nvSpPr>
            <p:spPr>
              <a:xfrm>
                <a:off x="4920881"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3" name="Rectangle 612">
                <a:extLst>
                  <a:ext uri="{FF2B5EF4-FFF2-40B4-BE49-F238E27FC236}">
                    <a16:creationId xmlns:a16="http://schemas.microsoft.com/office/drawing/2014/main" id="{778BD8B4-0EB2-4D6C-885F-8BC8178A4C53}"/>
                  </a:ext>
                </a:extLst>
              </p:cNvPr>
              <p:cNvSpPr/>
              <p:nvPr/>
            </p:nvSpPr>
            <p:spPr>
              <a:xfrm>
                <a:off x="4303976"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4" name="Rectangle 613">
                <a:extLst>
                  <a:ext uri="{FF2B5EF4-FFF2-40B4-BE49-F238E27FC236}">
                    <a16:creationId xmlns:a16="http://schemas.microsoft.com/office/drawing/2014/main" id="{99439435-8EEF-478A-864E-2B592E715B2A}"/>
                  </a:ext>
                </a:extLst>
              </p:cNvPr>
              <p:cNvSpPr/>
              <p:nvPr/>
            </p:nvSpPr>
            <p:spPr>
              <a:xfrm>
                <a:off x="3687412"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5" name="Rectangle 614">
                <a:extLst>
                  <a:ext uri="{FF2B5EF4-FFF2-40B4-BE49-F238E27FC236}">
                    <a16:creationId xmlns:a16="http://schemas.microsoft.com/office/drawing/2014/main" id="{7B59495C-1512-4EFD-AC25-C9727A9E9BE9}"/>
                  </a:ext>
                </a:extLst>
              </p:cNvPr>
              <p:cNvSpPr/>
              <p:nvPr/>
            </p:nvSpPr>
            <p:spPr>
              <a:xfrm>
                <a:off x="4920751"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6" name="Rectangle 615">
                <a:extLst>
                  <a:ext uri="{FF2B5EF4-FFF2-40B4-BE49-F238E27FC236}">
                    <a16:creationId xmlns:a16="http://schemas.microsoft.com/office/drawing/2014/main" id="{86AAFCC4-2BCE-4350-81F0-2CA927896BD1}"/>
                  </a:ext>
                </a:extLst>
              </p:cNvPr>
              <p:cNvSpPr/>
              <p:nvPr/>
            </p:nvSpPr>
            <p:spPr>
              <a:xfrm>
                <a:off x="4303846"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7" name="Rectangle 616">
                <a:extLst>
                  <a:ext uri="{FF2B5EF4-FFF2-40B4-BE49-F238E27FC236}">
                    <a16:creationId xmlns:a16="http://schemas.microsoft.com/office/drawing/2014/main" id="{DC140FCA-B0B0-494A-9483-D723F363DF0B}"/>
                  </a:ext>
                </a:extLst>
              </p:cNvPr>
              <p:cNvSpPr/>
              <p:nvPr/>
            </p:nvSpPr>
            <p:spPr>
              <a:xfrm>
                <a:off x="3687282"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8" name="Rectangle 617">
                <a:extLst>
                  <a:ext uri="{FF2B5EF4-FFF2-40B4-BE49-F238E27FC236}">
                    <a16:creationId xmlns:a16="http://schemas.microsoft.com/office/drawing/2014/main" id="{3F4CA6A0-4925-4A57-901B-3A9CD399F45F}"/>
                  </a:ext>
                </a:extLst>
              </p:cNvPr>
              <p:cNvSpPr/>
              <p:nvPr/>
            </p:nvSpPr>
            <p:spPr>
              <a:xfrm>
                <a:off x="3070778"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9" name="Rectangle 618">
                <a:extLst>
                  <a:ext uri="{FF2B5EF4-FFF2-40B4-BE49-F238E27FC236}">
                    <a16:creationId xmlns:a16="http://schemas.microsoft.com/office/drawing/2014/main" id="{69BE98EC-37F1-4551-B59E-00FE6C374168}"/>
                  </a:ext>
                </a:extLst>
              </p:cNvPr>
              <p:cNvSpPr/>
              <p:nvPr/>
            </p:nvSpPr>
            <p:spPr>
              <a:xfrm>
                <a:off x="2453873"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0" name="Rectangle 619">
                <a:extLst>
                  <a:ext uri="{FF2B5EF4-FFF2-40B4-BE49-F238E27FC236}">
                    <a16:creationId xmlns:a16="http://schemas.microsoft.com/office/drawing/2014/main" id="{18F2F222-57C6-4B1D-B0FC-836BFAAFBCB2}"/>
                  </a:ext>
                </a:extLst>
              </p:cNvPr>
              <p:cNvSpPr/>
              <p:nvPr/>
            </p:nvSpPr>
            <p:spPr>
              <a:xfrm>
                <a:off x="1837309"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1" name="Rectangle 620">
                <a:extLst>
                  <a:ext uri="{FF2B5EF4-FFF2-40B4-BE49-F238E27FC236}">
                    <a16:creationId xmlns:a16="http://schemas.microsoft.com/office/drawing/2014/main" id="{ECE049A4-829D-4409-9E48-4591993F0003}"/>
                  </a:ext>
                </a:extLst>
              </p:cNvPr>
              <p:cNvSpPr/>
              <p:nvPr/>
            </p:nvSpPr>
            <p:spPr>
              <a:xfrm>
                <a:off x="3070908" y="463653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2" name="Rectangle 621">
                <a:extLst>
                  <a:ext uri="{FF2B5EF4-FFF2-40B4-BE49-F238E27FC236}">
                    <a16:creationId xmlns:a16="http://schemas.microsoft.com/office/drawing/2014/main" id="{1C30EAA0-BD23-4665-AE74-A4D061909EBE}"/>
                  </a:ext>
                </a:extLst>
              </p:cNvPr>
              <p:cNvSpPr/>
              <p:nvPr/>
            </p:nvSpPr>
            <p:spPr>
              <a:xfrm>
                <a:off x="2454003" y="463653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3" name="Rectangle 622">
                <a:extLst>
                  <a:ext uri="{FF2B5EF4-FFF2-40B4-BE49-F238E27FC236}">
                    <a16:creationId xmlns:a16="http://schemas.microsoft.com/office/drawing/2014/main" id="{18CC3361-E178-40AB-AD56-64D2C33F099B}"/>
                  </a:ext>
                </a:extLst>
              </p:cNvPr>
              <p:cNvSpPr/>
              <p:nvPr/>
            </p:nvSpPr>
            <p:spPr>
              <a:xfrm>
                <a:off x="1836127" y="4636534"/>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4" name="Rectangle 623">
                <a:extLst>
                  <a:ext uri="{FF2B5EF4-FFF2-40B4-BE49-F238E27FC236}">
                    <a16:creationId xmlns:a16="http://schemas.microsoft.com/office/drawing/2014/main" id="{0A3B5D52-3EB6-4677-B090-4AC37D155D29}"/>
                  </a:ext>
                </a:extLst>
              </p:cNvPr>
              <p:cNvSpPr/>
              <p:nvPr/>
            </p:nvSpPr>
            <p:spPr>
              <a:xfrm>
                <a:off x="3070713"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5" name="Rectangle 624">
                <a:extLst>
                  <a:ext uri="{FF2B5EF4-FFF2-40B4-BE49-F238E27FC236}">
                    <a16:creationId xmlns:a16="http://schemas.microsoft.com/office/drawing/2014/main" id="{4B5F6014-0C92-40E4-B246-43A1E5ED8951}"/>
                  </a:ext>
                </a:extLst>
              </p:cNvPr>
              <p:cNvSpPr/>
              <p:nvPr/>
            </p:nvSpPr>
            <p:spPr>
              <a:xfrm>
                <a:off x="2453808"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6" name="Rectangle 625">
                <a:extLst>
                  <a:ext uri="{FF2B5EF4-FFF2-40B4-BE49-F238E27FC236}">
                    <a16:creationId xmlns:a16="http://schemas.microsoft.com/office/drawing/2014/main" id="{2966503B-CCB6-4091-8C9E-FD74C95B43A4}"/>
                  </a:ext>
                </a:extLst>
              </p:cNvPr>
              <p:cNvSpPr/>
              <p:nvPr/>
            </p:nvSpPr>
            <p:spPr>
              <a:xfrm>
                <a:off x="1837244"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7" name="Rectangle 626">
                <a:extLst>
                  <a:ext uri="{FF2B5EF4-FFF2-40B4-BE49-F238E27FC236}">
                    <a16:creationId xmlns:a16="http://schemas.microsoft.com/office/drawing/2014/main" id="{9FC3D97C-7334-487D-AC75-962740B1E870}"/>
                  </a:ext>
                </a:extLst>
              </p:cNvPr>
              <p:cNvSpPr/>
              <p:nvPr/>
            </p:nvSpPr>
            <p:spPr>
              <a:xfrm>
                <a:off x="3070843"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8" name="Rectangle 627">
                <a:extLst>
                  <a:ext uri="{FF2B5EF4-FFF2-40B4-BE49-F238E27FC236}">
                    <a16:creationId xmlns:a16="http://schemas.microsoft.com/office/drawing/2014/main" id="{9A664954-8280-4515-9327-CAECDD261550}"/>
                  </a:ext>
                </a:extLst>
              </p:cNvPr>
              <p:cNvSpPr/>
              <p:nvPr/>
            </p:nvSpPr>
            <p:spPr>
              <a:xfrm>
                <a:off x="2453938"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9" name="Rectangle 628">
                <a:extLst>
                  <a:ext uri="{FF2B5EF4-FFF2-40B4-BE49-F238E27FC236}">
                    <a16:creationId xmlns:a16="http://schemas.microsoft.com/office/drawing/2014/main" id="{34509E8B-D49D-4EBF-B0CB-D9B473670E40}"/>
                  </a:ext>
                </a:extLst>
              </p:cNvPr>
              <p:cNvSpPr/>
              <p:nvPr/>
            </p:nvSpPr>
            <p:spPr>
              <a:xfrm>
                <a:off x="1837374"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0" name="Rectangle 629">
                <a:extLst>
                  <a:ext uri="{FF2B5EF4-FFF2-40B4-BE49-F238E27FC236}">
                    <a16:creationId xmlns:a16="http://schemas.microsoft.com/office/drawing/2014/main" id="{3BB83BA4-A6CB-4CE6-BB8C-B32BDE38743D}"/>
                  </a:ext>
                </a:extLst>
              </p:cNvPr>
              <p:cNvSpPr/>
              <p:nvPr/>
            </p:nvSpPr>
            <p:spPr>
              <a:xfrm>
                <a:off x="3070187"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1" name="Rectangle 630">
                <a:extLst>
                  <a:ext uri="{FF2B5EF4-FFF2-40B4-BE49-F238E27FC236}">
                    <a16:creationId xmlns:a16="http://schemas.microsoft.com/office/drawing/2014/main" id="{5605474F-0E56-4518-99BD-7928A962630D}"/>
                  </a:ext>
                </a:extLst>
              </p:cNvPr>
              <p:cNvSpPr/>
              <p:nvPr/>
            </p:nvSpPr>
            <p:spPr>
              <a:xfrm>
                <a:off x="2453282"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2" name="Rectangle 631">
                <a:extLst>
                  <a:ext uri="{FF2B5EF4-FFF2-40B4-BE49-F238E27FC236}">
                    <a16:creationId xmlns:a16="http://schemas.microsoft.com/office/drawing/2014/main" id="{417D583B-8976-4F76-BDCB-6569769024A4}"/>
                  </a:ext>
                </a:extLst>
              </p:cNvPr>
              <p:cNvSpPr/>
              <p:nvPr/>
            </p:nvSpPr>
            <p:spPr>
              <a:xfrm>
                <a:off x="1836718" y="5252911"/>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3" name="Rectangle 632">
                <a:extLst>
                  <a:ext uri="{FF2B5EF4-FFF2-40B4-BE49-F238E27FC236}">
                    <a16:creationId xmlns:a16="http://schemas.microsoft.com/office/drawing/2014/main" id="{AD3B95B5-FF89-478E-80BB-C38DEC04D503}"/>
                  </a:ext>
                </a:extLst>
              </p:cNvPr>
              <p:cNvSpPr/>
              <p:nvPr/>
            </p:nvSpPr>
            <p:spPr>
              <a:xfrm>
                <a:off x="3069661"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4" name="Rectangle 633">
                <a:extLst>
                  <a:ext uri="{FF2B5EF4-FFF2-40B4-BE49-F238E27FC236}">
                    <a16:creationId xmlns:a16="http://schemas.microsoft.com/office/drawing/2014/main" id="{F8C0C0C0-88A2-418F-90B0-E62DACB7C2A1}"/>
                  </a:ext>
                </a:extLst>
              </p:cNvPr>
              <p:cNvSpPr/>
              <p:nvPr/>
            </p:nvSpPr>
            <p:spPr>
              <a:xfrm>
                <a:off x="2452756"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5" name="Rectangle 634">
                <a:extLst>
                  <a:ext uri="{FF2B5EF4-FFF2-40B4-BE49-F238E27FC236}">
                    <a16:creationId xmlns:a16="http://schemas.microsoft.com/office/drawing/2014/main" id="{433F8D72-CBD5-4DB1-92F3-D1EC1BFFE381}"/>
                  </a:ext>
                </a:extLst>
              </p:cNvPr>
              <p:cNvSpPr/>
              <p:nvPr/>
            </p:nvSpPr>
            <p:spPr>
              <a:xfrm>
                <a:off x="1836192"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6" name="Rectangle 635">
                <a:extLst>
                  <a:ext uri="{FF2B5EF4-FFF2-40B4-BE49-F238E27FC236}">
                    <a16:creationId xmlns:a16="http://schemas.microsoft.com/office/drawing/2014/main" id="{286D883D-712C-4C29-A6E5-1C87A660C7A0}"/>
                  </a:ext>
                </a:extLst>
              </p:cNvPr>
              <p:cNvSpPr/>
              <p:nvPr/>
            </p:nvSpPr>
            <p:spPr>
              <a:xfrm>
                <a:off x="3069596"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7" name="Rectangle 636">
                <a:extLst>
                  <a:ext uri="{FF2B5EF4-FFF2-40B4-BE49-F238E27FC236}">
                    <a16:creationId xmlns:a16="http://schemas.microsoft.com/office/drawing/2014/main" id="{13157B97-FC97-4583-9FFC-F2048E7C0FAD}"/>
                  </a:ext>
                </a:extLst>
              </p:cNvPr>
              <p:cNvSpPr/>
              <p:nvPr/>
            </p:nvSpPr>
            <p:spPr>
              <a:xfrm>
                <a:off x="2452691"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8" name="Rectangle 637">
                <a:extLst>
                  <a:ext uri="{FF2B5EF4-FFF2-40B4-BE49-F238E27FC236}">
                    <a16:creationId xmlns:a16="http://schemas.microsoft.com/office/drawing/2014/main" id="{10B6BF3E-B802-4E61-B262-63FF9A2B7120}"/>
                  </a:ext>
                </a:extLst>
              </p:cNvPr>
              <p:cNvSpPr/>
              <p:nvPr/>
            </p:nvSpPr>
            <p:spPr>
              <a:xfrm>
                <a:off x="1836127"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9" name="Rectangle 638">
                <a:extLst>
                  <a:ext uri="{FF2B5EF4-FFF2-40B4-BE49-F238E27FC236}">
                    <a16:creationId xmlns:a16="http://schemas.microsoft.com/office/drawing/2014/main" id="{F530A566-D8A8-4640-AC0A-D5AD257432C2}"/>
                  </a:ext>
                </a:extLst>
              </p:cNvPr>
              <p:cNvSpPr/>
              <p:nvPr/>
            </p:nvSpPr>
            <p:spPr>
              <a:xfrm>
                <a:off x="3069726"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0" name="Rectangle 639">
                <a:extLst>
                  <a:ext uri="{FF2B5EF4-FFF2-40B4-BE49-F238E27FC236}">
                    <a16:creationId xmlns:a16="http://schemas.microsoft.com/office/drawing/2014/main" id="{904D531A-BB12-4C0D-84E2-DA3420C9CD5F}"/>
                  </a:ext>
                </a:extLst>
              </p:cNvPr>
              <p:cNvSpPr/>
              <p:nvPr/>
            </p:nvSpPr>
            <p:spPr>
              <a:xfrm>
                <a:off x="2452821"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1" name="Rectangle 640">
                <a:extLst>
                  <a:ext uri="{FF2B5EF4-FFF2-40B4-BE49-F238E27FC236}">
                    <a16:creationId xmlns:a16="http://schemas.microsoft.com/office/drawing/2014/main" id="{29529F48-EA3D-416F-BC31-082416BB1A4C}"/>
                  </a:ext>
                </a:extLst>
              </p:cNvPr>
              <p:cNvSpPr/>
              <p:nvPr/>
            </p:nvSpPr>
            <p:spPr>
              <a:xfrm>
                <a:off x="1836257"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2" name="Rectangle 641">
                <a:extLst>
                  <a:ext uri="{FF2B5EF4-FFF2-40B4-BE49-F238E27FC236}">
                    <a16:creationId xmlns:a16="http://schemas.microsoft.com/office/drawing/2014/main" id="{35C2CB89-760C-4B39-A9EA-70E894B71D42}"/>
                  </a:ext>
                </a:extLst>
              </p:cNvPr>
              <p:cNvSpPr/>
              <p:nvPr/>
            </p:nvSpPr>
            <p:spPr>
              <a:xfrm>
                <a:off x="2452561" y="17886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3" name="Rectangle 642">
                <a:extLst>
                  <a:ext uri="{FF2B5EF4-FFF2-40B4-BE49-F238E27FC236}">
                    <a16:creationId xmlns:a16="http://schemas.microsoft.com/office/drawing/2014/main" id="{2805FBB9-73A8-4EBD-B44A-B017DD744E8E}"/>
                  </a:ext>
                </a:extLst>
              </p:cNvPr>
              <p:cNvSpPr/>
              <p:nvPr/>
            </p:nvSpPr>
            <p:spPr>
              <a:xfrm>
                <a:off x="3069596"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4" name="Rectangle 643">
                <a:extLst>
                  <a:ext uri="{FF2B5EF4-FFF2-40B4-BE49-F238E27FC236}">
                    <a16:creationId xmlns:a16="http://schemas.microsoft.com/office/drawing/2014/main" id="{226C6EC7-0BC0-4909-A374-FF17F6A927D4}"/>
                  </a:ext>
                </a:extLst>
              </p:cNvPr>
              <p:cNvSpPr/>
              <p:nvPr/>
            </p:nvSpPr>
            <p:spPr>
              <a:xfrm>
                <a:off x="2452691"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5" name="Rectangle 644">
                <a:extLst>
                  <a:ext uri="{FF2B5EF4-FFF2-40B4-BE49-F238E27FC236}">
                    <a16:creationId xmlns:a16="http://schemas.microsoft.com/office/drawing/2014/main" id="{DFCC6B86-5221-416E-BE4E-5075DEAF0601}"/>
                  </a:ext>
                </a:extLst>
              </p:cNvPr>
              <p:cNvSpPr/>
              <p:nvPr/>
            </p:nvSpPr>
            <p:spPr>
              <a:xfrm>
                <a:off x="1836127"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6" name="Rectangle 645">
                <a:extLst>
                  <a:ext uri="{FF2B5EF4-FFF2-40B4-BE49-F238E27FC236}">
                    <a16:creationId xmlns:a16="http://schemas.microsoft.com/office/drawing/2014/main" id="{8046B687-9040-48E9-94E2-99DE02FF435C}"/>
                  </a:ext>
                </a:extLst>
              </p:cNvPr>
              <p:cNvSpPr/>
              <p:nvPr/>
            </p:nvSpPr>
            <p:spPr>
              <a:xfrm>
                <a:off x="1209478"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7" name="Rectangle 646">
                <a:extLst>
                  <a:ext uri="{FF2B5EF4-FFF2-40B4-BE49-F238E27FC236}">
                    <a16:creationId xmlns:a16="http://schemas.microsoft.com/office/drawing/2014/main" id="{D0F1EA4E-D2BF-40BB-B275-18D79DD58572}"/>
                  </a:ext>
                </a:extLst>
              </p:cNvPr>
              <p:cNvSpPr/>
              <p:nvPr/>
            </p:nvSpPr>
            <p:spPr>
              <a:xfrm>
                <a:off x="592573"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8" name="Rectangle 647">
                <a:extLst>
                  <a:ext uri="{FF2B5EF4-FFF2-40B4-BE49-F238E27FC236}">
                    <a16:creationId xmlns:a16="http://schemas.microsoft.com/office/drawing/2014/main" id="{75DE92F3-8075-4F96-A5A2-B781112C6EAD}"/>
                  </a:ext>
                </a:extLst>
              </p:cNvPr>
              <p:cNvSpPr/>
              <p:nvPr/>
            </p:nvSpPr>
            <p:spPr>
              <a:xfrm>
                <a:off x="198152" y="4020156"/>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9" name="Rectangle 648">
                <a:extLst>
                  <a:ext uri="{FF2B5EF4-FFF2-40B4-BE49-F238E27FC236}">
                    <a16:creationId xmlns:a16="http://schemas.microsoft.com/office/drawing/2014/main" id="{23ECCC4A-7979-4534-90ED-327403E29A77}"/>
                  </a:ext>
                </a:extLst>
              </p:cNvPr>
              <p:cNvSpPr/>
              <p:nvPr/>
            </p:nvSpPr>
            <p:spPr>
              <a:xfrm>
                <a:off x="1209608" y="463653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0" name="Rectangle 649">
                <a:extLst>
                  <a:ext uri="{FF2B5EF4-FFF2-40B4-BE49-F238E27FC236}">
                    <a16:creationId xmlns:a16="http://schemas.microsoft.com/office/drawing/2014/main" id="{97D30DEC-94C9-46DB-B91E-C9CFAC388465}"/>
                  </a:ext>
                </a:extLst>
              </p:cNvPr>
              <p:cNvSpPr/>
              <p:nvPr/>
            </p:nvSpPr>
            <p:spPr>
              <a:xfrm>
                <a:off x="592703" y="463653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1" name="Rectangle 650">
                <a:extLst>
                  <a:ext uri="{FF2B5EF4-FFF2-40B4-BE49-F238E27FC236}">
                    <a16:creationId xmlns:a16="http://schemas.microsoft.com/office/drawing/2014/main" id="{D8FC6B97-C70D-4F2B-AF5F-A57CAC50E991}"/>
                  </a:ext>
                </a:extLst>
              </p:cNvPr>
              <p:cNvSpPr/>
              <p:nvPr/>
            </p:nvSpPr>
            <p:spPr>
              <a:xfrm>
                <a:off x="197443" y="4636534"/>
                <a:ext cx="395075"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2" name="Rectangle 651">
                <a:extLst>
                  <a:ext uri="{FF2B5EF4-FFF2-40B4-BE49-F238E27FC236}">
                    <a16:creationId xmlns:a16="http://schemas.microsoft.com/office/drawing/2014/main" id="{A19D6DEC-9939-4227-B523-B49CF7B65B18}"/>
                  </a:ext>
                </a:extLst>
              </p:cNvPr>
              <p:cNvSpPr/>
              <p:nvPr/>
            </p:nvSpPr>
            <p:spPr>
              <a:xfrm>
                <a:off x="1209413"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3" name="Rectangle 652">
                <a:extLst>
                  <a:ext uri="{FF2B5EF4-FFF2-40B4-BE49-F238E27FC236}">
                    <a16:creationId xmlns:a16="http://schemas.microsoft.com/office/drawing/2014/main" id="{0AB5BEA7-1F93-4D94-8748-76AA320877FB}"/>
                  </a:ext>
                </a:extLst>
              </p:cNvPr>
              <p:cNvSpPr/>
              <p:nvPr/>
            </p:nvSpPr>
            <p:spPr>
              <a:xfrm>
                <a:off x="592508"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4" name="Rectangle 653">
                <a:extLst>
                  <a:ext uri="{FF2B5EF4-FFF2-40B4-BE49-F238E27FC236}">
                    <a16:creationId xmlns:a16="http://schemas.microsoft.com/office/drawing/2014/main" id="{F246C959-802B-4E9D-875E-0449524A396D}"/>
                  </a:ext>
                </a:extLst>
              </p:cNvPr>
              <p:cNvSpPr/>
              <p:nvPr/>
            </p:nvSpPr>
            <p:spPr>
              <a:xfrm>
                <a:off x="198087" y="2787396"/>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5" name="Rectangle 654">
                <a:extLst>
                  <a:ext uri="{FF2B5EF4-FFF2-40B4-BE49-F238E27FC236}">
                    <a16:creationId xmlns:a16="http://schemas.microsoft.com/office/drawing/2014/main" id="{F244A3D4-4758-449E-92AC-1671BC1E17C2}"/>
                  </a:ext>
                </a:extLst>
              </p:cNvPr>
              <p:cNvSpPr/>
              <p:nvPr/>
            </p:nvSpPr>
            <p:spPr>
              <a:xfrm>
                <a:off x="1209543"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6" name="Rectangle 655">
                <a:extLst>
                  <a:ext uri="{FF2B5EF4-FFF2-40B4-BE49-F238E27FC236}">
                    <a16:creationId xmlns:a16="http://schemas.microsoft.com/office/drawing/2014/main" id="{525C580C-0222-40A5-B1A3-D8A05C56D6F1}"/>
                  </a:ext>
                </a:extLst>
              </p:cNvPr>
              <p:cNvSpPr/>
              <p:nvPr/>
            </p:nvSpPr>
            <p:spPr>
              <a:xfrm>
                <a:off x="592638"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7" name="Rectangle 656">
                <a:extLst>
                  <a:ext uri="{FF2B5EF4-FFF2-40B4-BE49-F238E27FC236}">
                    <a16:creationId xmlns:a16="http://schemas.microsoft.com/office/drawing/2014/main" id="{E1719B90-A989-46B1-A9A8-0FD4E1CB9717}"/>
                  </a:ext>
                </a:extLst>
              </p:cNvPr>
              <p:cNvSpPr/>
              <p:nvPr/>
            </p:nvSpPr>
            <p:spPr>
              <a:xfrm>
                <a:off x="198217" y="3403774"/>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8" name="Rectangle 657">
                <a:extLst>
                  <a:ext uri="{FF2B5EF4-FFF2-40B4-BE49-F238E27FC236}">
                    <a16:creationId xmlns:a16="http://schemas.microsoft.com/office/drawing/2014/main" id="{804446F9-EFCD-4D2E-95A5-E0697CBE6939}"/>
                  </a:ext>
                </a:extLst>
              </p:cNvPr>
              <p:cNvSpPr/>
              <p:nvPr/>
            </p:nvSpPr>
            <p:spPr>
              <a:xfrm>
                <a:off x="1208887"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9" name="Rectangle 658">
                <a:extLst>
                  <a:ext uri="{FF2B5EF4-FFF2-40B4-BE49-F238E27FC236}">
                    <a16:creationId xmlns:a16="http://schemas.microsoft.com/office/drawing/2014/main" id="{256B1935-8110-4682-8F93-7822B6370B94}"/>
                  </a:ext>
                </a:extLst>
              </p:cNvPr>
              <p:cNvSpPr/>
              <p:nvPr/>
            </p:nvSpPr>
            <p:spPr>
              <a:xfrm>
                <a:off x="591982"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0" name="Rectangle 659">
                <a:extLst>
                  <a:ext uri="{FF2B5EF4-FFF2-40B4-BE49-F238E27FC236}">
                    <a16:creationId xmlns:a16="http://schemas.microsoft.com/office/drawing/2014/main" id="{E15736EB-C462-4EA6-B224-167EE301AAA0}"/>
                  </a:ext>
                </a:extLst>
              </p:cNvPr>
              <p:cNvSpPr/>
              <p:nvPr/>
            </p:nvSpPr>
            <p:spPr>
              <a:xfrm>
                <a:off x="197108" y="5252911"/>
                <a:ext cx="39343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1" name="Rectangle 660">
                <a:extLst>
                  <a:ext uri="{FF2B5EF4-FFF2-40B4-BE49-F238E27FC236}">
                    <a16:creationId xmlns:a16="http://schemas.microsoft.com/office/drawing/2014/main" id="{2B94FB0C-EE4F-4C13-8C9C-49A376836CC3}"/>
                  </a:ext>
                </a:extLst>
              </p:cNvPr>
              <p:cNvSpPr/>
              <p:nvPr/>
            </p:nvSpPr>
            <p:spPr>
              <a:xfrm>
                <a:off x="1208361"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2" name="Rectangle 661">
                <a:extLst>
                  <a:ext uri="{FF2B5EF4-FFF2-40B4-BE49-F238E27FC236}">
                    <a16:creationId xmlns:a16="http://schemas.microsoft.com/office/drawing/2014/main" id="{475FABC6-FA53-4275-B783-65FA19EB9070}"/>
                  </a:ext>
                </a:extLst>
              </p:cNvPr>
              <p:cNvSpPr/>
              <p:nvPr/>
            </p:nvSpPr>
            <p:spPr>
              <a:xfrm>
                <a:off x="591456"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3" name="Rectangle 662">
                <a:extLst>
                  <a:ext uri="{FF2B5EF4-FFF2-40B4-BE49-F238E27FC236}">
                    <a16:creationId xmlns:a16="http://schemas.microsoft.com/office/drawing/2014/main" id="{9DD464BF-7392-4841-B479-740D88A82088}"/>
                  </a:ext>
                </a:extLst>
              </p:cNvPr>
              <p:cNvSpPr/>
              <p:nvPr/>
            </p:nvSpPr>
            <p:spPr>
              <a:xfrm>
                <a:off x="197035" y="2177883"/>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4" name="Rectangle 663">
                <a:extLst>
                  <a:ext uri="{FF2B5EF4-FFF2-40B4-BE49-F238E27FC236}">
                    <a16:creationId xmlns:a16="http://schemas.microsoft.com/office/drawing/2014/main" id="{2942AD78-D0BB-4094-8784-6A9CF6A8B7CE}"/>
                  </a:ext>
                </a:extLst>
              </p:cNvPr>
              <p:cNvSpPr/>
              <p:nvPr/>
            </p:nvSpPr>
            <p:spPr>
              <a:xfrm>
                <a:off x="1208296"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5" name="Rectangle 664">
                <a:extLst>
                  <a:ext uri="{FF2B5EF4-FFF2-40B4-BE49-F238E27FC236}">
                    <a16:creationId xmlns:a16="http://schemas.microsoft.com/office/drawing/2014/main" id="{438987E3-366E-441F-9B4A-7E945411B08F}"/>
                  </a:ext>
                </a:extLst>
              </p:cNvPr>
              <p:cNvSpPr/>
              <p:nvPr/>
            </p:nvSpPr>
            <p:spPr>
              <a:xfrm>
                <a:off x="591391"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6" name="Rectangle 665">
                <a:extLst>
                  <a:ext uri="{FF2B5EF4-FFF2-40B4-BE49-F238E27FC236}">
                    <a16:creationId xmlns:a16="http://schemas.microsoft.com/office/drawing/2014/main" id="{3E0DA827-8377-4658-BE35-5055BD92518D}"/>
                  </a:ext>
                </a:extLst>
              </p:cNvPr>
              <p:cNvSpPr/>
              <p:nvPr/>
            </p:nvSpPr>
            <p:spPr>
              <a:xfrm>
                <a:off x="196970" y="945123"/>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7" name="Rectangle 666">
                <a:extLst>
                  <a:ext uri="{FF2B5EF4-FFF2-40B4-BE49-F238E27FC236}">
                    <a16:creationId xmlns:a16="http://schemas.microsoft.com/office/drawing/2014/main" id="{126D5612-4815-4783-B4C6-E2065F50B0CF}"/>
                  </a:ext>
                </a:extLst>
              </p:cNvPr>
              <p:cNvSpPr/>
              <p:nvPr/>
            </p:nvSpPr>
            <p:spPr>
              <a:xfrm>
                <a:off x="1208426"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8" name="Rectangle 667">
                <a:extLst>
                  <a:ext uri="{FF2B5EF4-FFF2-40B4-BE49-F238E27FC236}">
                    <a16:creationId xmlns:a16="http://schemas.microsoft.com/office/drawing/2014/main" id="{3C8DBCC9-2C97-4AB1-9909-18B368B29675}"/>
                  </a:ext>
                </a:extLst>
              </p:cNvPr>
              <p:cNvSpPr/>
              <p:nvPr/>
            </p:nvSpPr>
            <p:spPr>
              <a:xfrm>
                <a:off x="591521"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9" name="Rectangle 668">
                <a:extLst>
                  <a:ext uri="{FF2B5EF4-FFF2-40B4-BE49-F238E27FC236}">
                    <a16:creationId xmlns:a16="http://schemas.microsoft.com/office/drawing/2014/main" id="{B2FDC823-BE57-44B8-8D91-12B68E40E548}"/>
                  </a:ext>
                </a:extLst>
              </p:cNvPr>
              <p:cNvSpPr/>
              <p:nvPr/>
            </p:nvSpPr>
            <p:spPr>
              <a:xfrm>
                <a:off x="197100" y="1561501"/>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0" name="Rectangle 669">
                <a:extLst>
                  <a:ext uri="{FF2B5EF4-FFF2-40B4-BE49-F238E27FC236}">
                    <a16:creationId xmlns:a16="http://schemas.microsoft.com/office/drawing/2014/main" id="{B91E17AD-D426-472A-A664-2052BE141EC9}"/>
                  </a:ext>
                </a:extLst>
              </p:cNvPr>
              <p:cNvSpPr/>
              <p:nvPr/>
            </p:nvSpPr>
            <p:spPr>
              <a:xfrm>
                <a:off x="1208166" y="17886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1" name="Rectangle 670">
                <a:extLst>
                  <a:ext uri="{FF2B5EF4-FFF2-40B4-BE49-F238E27FC236}">
                    <a16:creationId xmlns:a16="http://schemas.microsoft.com/office/drawing/2014/main" id="{43383C57-BC40-48C2-903C-A209BD5249B3}"/>
                  </a:ext>
                </a:extLst>
              </p:cNvPr>
              <p:cNvSpPr/>
              <p:nvPr/>
            </p:nvSpPr>
            <p:spPr>
              <a:xfrm>
                <a:off x="591261" y="17886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2" name="Rectangle 671">
                <a:extLst>
                  <a:ext uri="{FF2B5EF4-FFF2-40B4-BE49-F238E27FC236}">
                    <a16:creationId xmlns:a16="http://schemas.microsoft.com/office/drawing/2014/main" id="{0B0C92DA-34A1-4ED1-A9C7-8C74F076156B}"/>
                  </a:ext>
                </a:extLst>
              </p:cNvPr>
              <p:cNvSpPr/>
              <p:nvPr/>
            </p:nvSpPr>
            <p:spPr>
              <a:xfrm>
                <a:off x="196840" y="178867"/>
                <a:ext cx="394236"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3" name="Rectangle 672">
                <a:extLst>
                  <a:ext uri="{FF2B5EF4-FFF2-40B4-BE49-F238E27FC236}">
                    <a16:creationId xmlns:a16="http://schemas.microsoft.com/office/drawing/2014/main" id="{4A59BE13-4706-4477-9634-DD9251ED905A}"/>
                  </a:ext>
                </a:extLst>
              </p:cNvPr>
              <p:cNvSpPr/>
              <p:nvPr/>
            </p:nvSpPr>
            <p:spPr>
              <a:xfrm>
                <a:off x="1208296"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4" name="Rectangle 673">
                <a:extLst>
                  <a:ext uri="{FF2B5EF4-FFF2-40B4-BE49-F238E27FC236}">
                    <a16:creationId xmlns:a16="http://schemas.microsoft.com/office/drawing/2014/main" id="{72942A30-D460-4E57-B44C-665E1812ED87}"/>
                  </a:ext>
                </a:extLst>
              </p:cNvPr>
              <p:cNvSpPr/>
              <p:nvPr/>
            </p:nvSpPr>
            <p:spPr>
              <a:xfrm>
                <a:off x="591391"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5" name="Rectangle 674">
                <a:extLst>
                  <a:ext uri="{FF2B5EF4-FFF2-40B4-BE49-F238E27FC236}">
                    <a16:creationId xmlns:a16="http://schemas.microsoft.com/office/drawing/2014/main" id="{A7E31317-1F62-4211-A1E1-43DA808274FF}"/>
                  </a:ext>
                </a:extLst>
              </p:cNvPr>
              <p:cNvSpPr/>
              <p:nvPr/>
            </p:nvSpPr>
            <p:spPr>
              <a:xfrm>
                <a:off x="196970" y="335605"/>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6" name="Rectangle 675">
                <a:extLst>
                  <a:ext uri="{FF2B5EF4-FFF2-40B4-BE49-F238E27FC236}">
                    <a16:creationId xmlns:a16="http://schemas.microsoft.com/office/drawing/2014/main" id="{45AB5F6A-E8EA-483F-8A4D-9988A3902524}"/>
                  </a:ext>
                </a:extLst>
              </p:cNvPr>
              <p:cNvSpPr/>
              <p:nvPr/>
            </p:nvSpPr>
            <p:spPr>
              <a:xfrm>
                <a:off x="10602057" y="5026751"/>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Concept #4</a:t>
                </a:r>
              </a:p>
            </p:txBody>
          </p:sp>
          <p:sp>
            <p:nvSpPr>
              <p:cNvPr id="677" name="Rectangle 676">
                <a:extLst>
                  <a:ext uri="{FF2B5EF4-FFF2-40B4-BE49-F238E27FC236}">
                    <a16:creationId xmlns:a16="http://schemas.microsoft.com/office/drawing/2014/main" id="{4C6FBC11-D5B8-4AB5-828E-EC428E07C0B9}"/>
                  </a:ext>
                </a:extLst>
              </p:cNvPr>
              <p:cNvSpPr/>
              <p:nvPr/>
            </p:nvSpPr>
            <p:spPr>
              <a:xfrm>
                <a:off x="198217" y="179537"/>
                <a:ext cx="11795760" cy="558101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9" name="Rectangle 678">
                <a:extLst>
                  <a:ext uri="{FF2B5EF4-FFF2-40B4-BE49-F238E27FC236}">
                    <a16:creationId xmlns:a16="http://schemas.microsoft.com/office/drawing/2014/main" id="{6FD01E8A-B90E-44EF-8874-2A65A074D3FD}"/>
                  </a:ext>
                </a:extLst>
              </p:cNvPr>
              <p:cNvSpPr/>
              <p:nvPr/>
            </p:nvSpPr>
            <p:spPr>
              <a:xfrm>
                <a:off x="9210137" y="4510632"/>
                <a:ext cx="2783840" cy="50697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Not To Scale</a:t>
                </a:r>
              </a:p>
            </p:txBody>
          </p:sp>
          <p:sp>
            <p:nvSpPr>
              <p:cNvPr id="680" name="Rectangle 679">
                <a:extLst>
                  <a:ext uri="{FF2B5EF4-FFF2-40B4-BE49-F238E27FC236}">
                    <a16:creationId xmlns:a16="http://schemas.microsoft.com/office/drawing/2014/main" id="{BEC9DD10-036B-4616-A87A-8F63A3F82DAC}"/>
                  </a:ext>
                </a:extLst>
              </p:cNvPr>
              <p:cNvSpPr/>
              <p:nvPr/>
            </p:nvSpPr>
            <p:spPr>
              <a:xfrm>
                <a:off x="9210137" y="5017603"/>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Team 515</a:t>
                </a:r>
              </a:p>
            </p:txBody>
          </p:sp>
        </p:grpSp>
      </p:grpSp>
      <p:sp>
        <p:nvSpPr>
          <p:cNvPr id="5" name="Slide Number Placeholder 4">
            <a:extLst>
              <a:ext uri="{FF2B5EF4-FFF2-40B4-BE49-F238E27FC236}">
                <a16:creationId xmlns:a16="http://schemas.microsoft.com/office/drawing/2014/main" id="{6617E014-05B9-4D52-9A9C-6C33B2A14E8A}"/>
              </a:ext>
            </a:extLst>
          </p:cNvPr>
          <p:cNvSpPr>
            <a:spLocks noGrp="1"/>
          </p:cNvSpPr>
          <p:nvPr>
            <p:ph type="sldNum" sz="quarter" idx="4"/>
          </p:nvPr>
        </p:nvSpPr>
        <p:spPr/>
        <p:txBody>
          <a:bodyPr/>
          <a:lstStyle/>
          <a:p>
            <a:fld id="{6F1FABC0-072B-4F22-8F9B-95A9D10B0206}" type="slidenum">
              <a:rPr lang="en-US" smtClean="0"/>
              <a:pPr/>
              <a:t>12</a:t>
            </a:fld>
            <a:endParaRPr lang="en-US"/>
          </a:p>
        </p:txBody>
      </p:sp>
      <p:grpSp>
        <p:nvGrpSpPr>
          <p:cNvPr id="692" name="Group 691">
            <a:extLst>
              <a:ext uri="{FF2B5EF4-FFF2-40B4-BE49-F238E27FC236}">
                <a16:creationId xmlns:a16="http://schemas.microsoft.com/office/drawing/2014/main" id="{9C5EE03E-B997-4103-97BB-645629C62C0C}"/>
              </a:ext>
            </a:extLst>
          </p:cNvPr>
          <p:cNvGrpSpPr/>
          <p:nvPr/>
        </p:nvGrpSpPr>
        <p:grpSpPr>
          <a:xfrm>
            <a:off x="201736" y="241168"/>
            <a:ext cx="4612659" cy="914401"/>
            <a:chOff x="201736" y="179172"/>
            <a:chExt cx="4612659" cy="914401"/>
          </a:xfrm>
        </p:grpSpPr>
        <p:sp>
          <p:nvSpPr>
            <p:cNvPr id="695" name="Rectangle 694">
              <a:extLst>
                <a:ext uri="{FF2B5EF4-FFF2-40B4-BE49-F238E27FC236}">
                  <a16:creationId xmlns:a16="http://schemas.microsoft.com/office/drawing/2014/main" id="{A93574A1-AB27-46CF-B1AE-BF6A7987A41C}"/>
                </a:ext>
              </a:extLst>
            </p:cNvPr>
            <p:cNvSpPr/>
            <p:nvPr/>
          </p:nvSpPr>
          <p:spPr>
            <a:xfrm>
              <a:off x="201736" y="179172"/>
              <a:ext cx="914401" cy="91440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4" name="Rectangle 693">
              <a:extLst>
                <a:ext uri="{FF2B5EF4-FFF2-40B4-BE49-F238E27FC236}">
                  <a16:creationId xmlns:a16="http://schemas.microsoft.com/office/drawing/2014/main" id="{089D8035-E896-480D-95D6-3E5C9AB165ED}"/>
                </a:ext>
              </a:extLst>
            </p:cNvPr>
            <p:cNvSpPr/>
            <p:nvPr/>
          </p:nvSpPr>
          <p:spPr>
            <a:xfrm>
              <a:off x="1109161" y="179172"/>
              <a:ext cx="3705234" cy="91440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t>Weighted Springs</a:t>
              </a:r>
            </a:p>
          </p:txBody>
        </p:sp>
      </p:grpSp>
      <p:grpSp>
        <p:nvGrpSpPr>
          <p:cNvPr id="700" name="Group 699">
            <a:extLst>
              <a:ext uri="{FF2B5EF4-FFF2-40B4-BE49-F238E27FC236}">
                <a16:creationId xmlns:a16="http://schemas.microsoft.com/office/drawing/2014/main" id="{B59F962A-B951-46F9-B9E0-49D1E373060F}"/>
              </a:ext>
            </a:extLst>
          </p:cNvPr>
          <p:cNvGrpSpPr/>
          <p:nvPr/>
        </p:nvGrpSpPr>
        <p:grpSpPr>
          <a:xfrm rot="1650973">
            <a:off x="4942174" y="200276"/>
            <a:ext cx="2251014" cy="5654110"/>
            <a:chOff x="-3295741" y="-240109"/>
            <a:chExt cx="2921493" cy="7338221"/>
          </a:xfrm>
        </p:grpSpPr>
        <p:grpSp>
          <p:nvGrpSpPr>
            <p:cNvPr id="701" name="Group 700">
              <a:extLst>
                <a:ext uri="{FF2B5EF4-FFF2-40B4-BE49-F238E27FC236}">
                  <a16:creationId xmlns:a16="http://schemas.microsoft.com/office/drawing/2014/main" id="{38556895-9274-4231-99AE-7A2D0CF1342E}"/>
                </a:ext>
              </a:extLst>
            </p:cNvPr>
            <p:cNvGrpSpPr/>
            <p:nvPr/>
          </p:nvGrpSpPr>
          <p:grpSpPr>
            <a:xfrm>
              <a:off x="-3295741" y="793006"/>
              <a:ext cx="2921493" cy="5271988"/>
              <a:chOff x="4746242" y="609570"/>
              <a:chExt cx="2921493" cy="5271988"/>
            </a:xfrm>
          </p:grpSpPr>
          <p:grpSp>
            <p:nvGrpSpPr>
              <p:cNvPr id="704" name="Group 703">
                <a:extLst>
                  <a:ext uri="{FF2B5EF4-FFF2-40B4-BE49-F238E27FC236}">
                    <a16:creationId xmlns:a16="http://schemas.microsoft.com/office/drawing/2014/main" id="{332A3AA7-6F04-4F50-B372-63FC2F1C99B9}"/>
                  </a:ext>
                </a:extLst>
              </p:cNvPr>
              <p:cNvGrpSpPr/>
              <p:nvPr/>
            </p:nvGrpSpPr>
            <p:grpSpPr>
              <a:xfrm>
                <a:off x="5661379" y="2709759"/>
                <a:ext cx="1091220" cy="1499416"/>
                <a:chOff x="5477797" y="2862696"/>
                <a:chExt cx="824270" cy="1132608"/>
              </a:xfrm>
            </p:grpSpPr>
            <p:pic>
              <p:nvPicPr>
                <p:cNvPr id="720" name="Picture 719">
                  <a:extLst>
                    <a:ext uri="{FF2B5EF4-FFF2-40B4-BE49-F238E27FC236}">
                      <a16:creationId xmlns:a16="http://schemas.microsoft.com/office/drawing/2014/main" id="{90632454-E3BA-4B40-83FB-B5B0F85D3E9F}"/>
                    </a:ext>
                  </a:extLst>
                </p:cNvPr>
                <p:cNvPicPr>
                  <a:picLocks noChangeAspect="1"/>
                </p:cNvPicPr>
                <p:nvPr/>
              </p:nvPicPr>
              <p:blipFill>
                <a:blip r:embed="rId3"/>
                <a:stretch>
                  <a:fillRect/>
                </a:stretch>
              </p:blipFill>
              <p:spPr>
                <a:xfrm flipH="1">
                  <a:off x="5477797" y="2862696"/>
                  <a:ext cx="412135" cy="1132608"/>
                </a:xfrm>
                <a:prstGeom prst="rect">
                  <a:avLst/>
                </a:prstGeom>
              </p:spPr>
            </p:pic>
            <p:pic>
              <p:nvPicPr>
                <p:cNvPr id="721" name="Picture 720">
                  <a:extLst>
                    <a:ext uri="{FF2B5EF4-FFF2-40B4-BE49-F238E27FC236}">
                      <a16:creationId xmlns:a16="http://schemas.microsoft.com/office/drawing/2014/main" id="{4574C5CA-27CF-4F1C-809D-440A1CA22FCA}"/>
                    </a:ext>
                  </a:extLst>
                </p:cNvPr>
                <p:cNvPicPr>
                  <a:picLocks noChangeAspect="1"/>
                </p:cNvPicPr>
                <p:nvPr/>
              </p:nvPicPr>
              <p:blipFill>
                <a:blip r:embed="rId3"/>
                <a:stretch>
                  <a:fillRect/>
                </a:stretch>
              </p:blipFill>
              <p:spPr>
                <a:xfrm flipH="1">
                  <a:off x="5889932" y="2862696"/>
                  <a:ext cx="412135" cy="1132608"/>
                </a:xfrm>
                <a:prstGeom prst="rect">
                  <a:avLst/>
                </a:prstGeom>
              </p:spPr>
            </p:pic>
          </p:grpSp>
          <p:sp>
            <p:nvSpPr>
              <p:cNvPr id="705" name="Rectangle: Rounded Corners 704">
                <a:extLst>
                  <a:ext uri="{FF2B5EF4-FFF2-40B4-BE49-F238E27FC236}">
                    <a16:creationId xmlns:a16="http://schemas.microsoft.com/office/drawing/2014/main" id="{4CAD4825-7652-420D-ADB9-A7D4ECD3A7AD}"/>
                  </a:ext>
                </a:extLst>
              </p:cNvPr>
              <p:cNvSpPr/>
              <p:nvPr/>
            </p:nvSpPr>
            <p:spPr>
              <a:xfrm>
                <a:off x="5084227" y="2447475"/>
                <a:ext cx="2245520" cy="262283"/>
              </a:xfrm>
              <a:prstGeom prst="round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06" name="Picture 705">
                <a:extLst>
                  <a:ext uri="{FF2B5EF4-FFF2-40B4-BE49-F238E27FC236}">
                    <a16:creationId xmlns:a16="http://schemas.microsoft.com/office/drawing/2014/main" id="{BF293A3A-AF8B-425C-B1A2-C14A37D6280D}"/>
                  </a:ext>
                </a:extLst>
              </p:cNvPr>
              <p:cNvPicPr>
                <a:picLocks noChangeAspect="1"/>
              </p:cNvPicPr>
              <p:nvPr/>
            </p:nvPicPr>
            <p:blipFill>
              <a:blip r:embed="rId4"/>
              <a:stretch>
                <a:fillRect/>
              </a:stretch>
            </p:blipFill>
            <p:spPr>
              <a:xfrm>
                <a:off x="5679951" y="1421726"/>
                <a:ext cx="1054072" cy="1025749"/>
              </a:xfrm>
              <a:prstGeom prst="rect">
                <a:avLst/>
              </a:prstGeom>
            </p:spPr>
          </p:pic>
          <p:pic>
            <p:nvPicPr>
              <p:cNvPr id="707" name="Picture 706">
                <a:extLst>
                  <a:ext uri="{FF2B5EF4-FFF2-40B4-BE49-F238E27FC236}">
                    <a16:creationId xmlns:a16="http://schemas.microsoft.com/office/drawing/2014/main" id="{E492C687-8D28-4925-8F9B-C407AF749D19}"/>
                  </a:ext>
                </a:extLst>
              </p:cNvPr>
              <p:cNvPicPr>
                <a:picLocks noChangeAspect="1"/>
              </p:cNvPicPr>
              <p:nvPr/>
            </p:nvPicPr>
            <p:blipFill>
              <a:blip r:embed="rId3"/>
              <a:stretch>
                <a:fillRect/>
              </a:stretch>
            </p:blipFill>
            <p:spPr>
              <a:xfrm flipH="1">
                <a:off x="5084228" y="948059"/>
                <a:ext cx="545610" cy="1499416"/>
              </a:xfrm>
              <a:prstGeom prst="rect">
                <a:avLst/>
              </a:prstGeom>
            </p:spPr>
          </p:pic>
          <p:pic>
            <p:nvPicPr>
              <p:cNvPr id="708" name="Picture 707">
                <a:extLst>
                  <a:ext uri="{FF2B5EF4-FFF2-40B4-BE49-F238E27FC236}">
                    <a16:creationId xmlns:a16="http://schemas.microsoft.com/office/drawing/2014/main" id="{006DECD9-D252-4AF3-AE15-26F0B3368D2B}"/>
                  </a:ext>
                </a:extLst>
              </p:cNvPr>
              <p:cNvPicPr>
                <a:picLocks noChangeAspect="1"/>
              </p:cNvPicPr>
              <p:nvPr/>
            </p:nvPicPr>
            <p:blipFill>
              <a:blip r:embed="rId3"/>
              <a:stretch>
                <a:fillRect/>
              </a:stretch>
            </p:blipFill>
            <p:spPr>
              <a:xfrm flipH="1">
                <a:off x="6784138" y="948059"/>
                <a:ext cx="545610" cy="1499416"/>
              </a:xfrm>
              <a:prstGeom prst="rect">
                <a:avLst/>
              </a:prstGeom>
            </p:spPr>
          </p:pic>
          <p:sp>
            <p:nvSpPr>
              <p:cNvPr id="709" name="Rectangle 708">
                <a:extLst>
                  <a:ext uri="{FF2B5EF4-FFF2-40B4-BE49-F238E27FC236}">
                    <a16:creationId xmlns:a16="http://schemas.microsoft.com/office/drawing/2014/main" id="{D1F567FE-849F-46C3-8CAC-05B149EC007D}"/>
                  </a:ext>
                </a:extLst>
              </p:cNvPr>
              <p:cNvSpPr/>
              <p:nvPr/>
            </p:nvSpPr>
            <p:spPr>
              <a:xfrm>
                <a:off x="4746243" y="609570"/>
                <a:ext cx="338488" cy="3876155"/>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0" name="Rectangle 709">
                <a:extLst>
                  <a:ext uri="{FF2B5EF4-FFF2-40B4-BE49-F238E27FC236}">
                    <a16:creationId xmlns:a16="http://schemas.microsoft.com/office/drawing/2014/main" id="{FB979281-8280-4359-86FA-DDD2E7F003B6}"/>
                  </a:ext>
                </a:extLst>
              </p:cNvPr>
              <p:cNvSpPr/>
              <p:nvPr/>
            </p:nvSpPr>
            <p:spPr>
              <a:xfrm rot="5400000">
                <a:off x="6037745" y="-681930"/>
                <a:ext cx="338488" cy="2921490"/>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1" name="Rectangle 710">
                <a:extLst>
                  <a:ext uri="{FF2B5EF4-FFF2-40B4-BE49-F238E27FC236}">
                    <a16:creationId xmlns:a16="http://schemas.microsoft.com/office/drawing/2014/main" id="{F3040EF7-7092-4602-9C9C-67C6469091E8}"/>
                  </a:ext>
                </a:extLst>
              </p:cNvPr>
              <p:cNvSpPr/>
              <p:nvPr/>
            </p:nvSpPr>
            <p:spPr>
              <a:xfrm>
                <a:off x="7329247" y="948059"/>
                <a:ext cx="338488" cy="3554463"/>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2" name="Rectangle 711">
                <a:extLst>
                  <a:ext uri="{FF2B5EF4-FFF2-40B4-BE49-F238E27FC236}">
                    <a16:creationId xmlns:a16="http://schemas.microsoft.com/office/drawing/2014/main" id="{4CDEBEA8-CAF5-4CB1-9DA3-A96FD3B5ABBE}"/>
                  </a:ext>
                </a:extLst>
              </p:cNvPr>
              <p:cNvSpPr/>
              <p:nvPr/>
            </p:nvSpPr>
            <p:spPr>
              <a:xfrm rot="5400000">
                <a:off x="7135533" y="4294168"/>
                <a:ext cx="338488" cy="725914"/>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3" name="Rectangle 712">
                <a:extLst>
                  <a:ext uri="{FF2B5EF4-FFF2-40B4-BE49-F238E27FC236}">
                    <a16:creationId xmlns:a16="http://schemas.microsoft.com/office/drawing/2014/main" id="{FEE20C2E-23E6-4C1D-A2E7-BAF478F6D73C}"/>
                  </a:ext>
                </a:extLst>
              </p:cNvPr>
              <p:cNvSpPr/>
              <p:nvPr/>
            </p:nvSpPr>
            <p:spPr>
              <a:xfrm rot="5400000">
                <a:off x="4936917" y="4295722"/>
                <a:ext cx="338488" cy="719837"/>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4" name="Rectangle 713">
                <a:extLst>
                  <a:ext uri="{FF2B5EF4-FFF2-40B4-BE49-F238E27FC236}">
                    <a16:creationId xmlns:a16="http://schemas.microsoft.com/office/drawing/2014/main" id="{CAAB02ED-A570-4296-B679-4B1BABE3DE0D}"/>
                  </a:ext>
                </a:extLst>
              </p:cNvPr>
              <p:cNvSpPr/>
              <p:nvPr/>
            </p:nvSpPr>
            <p:spPr>
              <a:xfrm>
                <a:off x="7339956" y="842010"/>
                <a:ext cx="317266" cy="3718560"/>
              </a:xfrm>
              <a:prstGeom prst="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5" name="Rectangle 714">
                <a:extLst>
                  <a:ext uri="{FF2B5EF4-FFF2-40B4-BE49-F238E27FC236}">
                    <a16:creationId xmlns:a16="http://schemas.microsoft.com/office/drawing/2014/main" id="{F59593E6-DF3E-4D76-A25B-4CF8725E94A5}"/>
                  </a:ext>
                </a:extLst>
              </p:cNvPr>
              <p:cNvSpPr/>
              <p:nvPr/>
            </p:nvSpPr>
            <p:spPr>
              <a:xfrm>
                <a:off x="4754820" y="892186"/>
                <a:ext cx="317266" cy="3718560"/>
              </a:xfrm>
              <a:prstGeom prst="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16" name="Group 715">
                <a:extLst>
                  <a:ext uri="{FF2B5EF4-FFF2-40B4-BE49-F238E27FC236}">
                    <a16:creationId xmlns:a16="http://schemas.microsoft.com/office/drawing/2014/main" id="{2FB8C7EE-76FF-4B72-96D5-9ABFE8372ADB}"/>
                  </a:ext>
                </a:extLst>
              </p:cNvPr>
              <p:cNvGrpSpPr/>
              <p:nvPr/>
            </p:nvGrpSpPr>
            <p:grpSpPr>
              <a:xfrm>
                <a:off x="5097781" y="4209175"/>
                <a:ext cx="2220954" cy="1672383"/>
                <a:chOff x="5084227" y="4209175"/>
                <a:chExt cx="2245520" cy="1672383"/>
              </a:xfrm>
              <a:solidFill>
                <a:schemeClr val="bg2">
                  <a:lumMod val="50000"/>
                </a:schemeClr>
              </a:solidFill>
            </p:grpSpPr>
            <p:sp>
              <p:nvSpPr>
                <p:cNvPr id="717" name="Rectangle: Rounded Corners 716">
                  <a:extLst>
                    <a:ext uri="{FF2B5EF4-FFF2-40B4-BE49-F238E27FC236}">
                      <a16:creationId xmlns:a16="http://schemas.microsoft.com/office/drawing/2014/main" id="{3F718598-D0CE-4C5C-87FB-FF825E204D21}"/>
                    </a:ext>
                  </a:extLst>
                </p:cNvPr>
                <p:cNvSpPr/>
                <p:nvPr/>
              </p:nvSpPr>
              <p:spPr>
                <a:xfrm>
                  <a:off x="5084227" y="4209175"/>
                  <a:ext cx="2245520" cy="262283"/>
                </a:xfrm>
                <a:prstGeom prst="roundRect">
                  <a:avLst/>
                </a:pr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8" name="Rectangle 717">
                  <a:extLst>
                    <a:ext uri="{FF2B5EF4-FFF2-40B4-BE49-F238E27FC236}">
                      <a16:creationId xmlns:a16="http://schemas.microsoft.com/office/drawing/2014/main" id="{583FBEEE-FD63-44FA-9A8E-DBB7EE0285E1}"/>
                    </a:ext>
                  </a:extLst>
                </p:cNvPr>
                <p:cNvSpPr/>
                <p:nvPr/>
              </p:nvSpPr>
              <p:spPr>
                <a:xfrm>
                  <a:off x="5489392" y="4471459"/>
                  <a:ext cx="1427535" cy="1410099"/>
                </a:xfrm>
                <a:prstGeom prst="rect">
                  <a:avLst/>
                </a:prstGeom>
                <a:grpFill/>
                <a:ln w="1270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9" name="Rectangle 718">
                  <a:extLst>
                    <a:ext uri="{FF2B5EF4-FFF2-40B4-BE49-F238E27FC236}">
                      <a16:creationId xmlns:a16="http://schemas.microsoft.com/office/drawing/2014/main" id="{11AA5295-AB93-46F3-9640-B7EEE1A6745E}"/>
                    </a:ext>
                  </a:extLst>
                </p:cNvPr>
                <p:cNvSpPr/>
                <p:nvPr/>
              </p:nvSpPr>
              <p:spPr>
                <a:xfrm>
                  <a:off x="5497051" y="4435246"/>
                  <a:ext cx="1413091" cy="10603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702" name="Arrow: Up 701">
              <a:extLst>
                <a:ext uri="{FF2B5EF4-FFF2-40B4-BE49-F238E27FC236}">
                  <a16:creationId xmlns:a16="http://schemas.microsoft.com/office/drawing/2014/main" id="{DBE1AD97-B9DA-46C9-A306-23F466C18BD3}"/>
                </a:ext>
              </a:extLst>
            </p:cNvPr>
            <p:cNvSpPr/>
            <p:nvPr/>
          </p:nvSpPr>
          <p:spPr>
            <a:xfrm>
              <a:off x="-2068288" y="-240109"/>
              <a:ext cx="449166" cy="906807"/>
            </a:xfrm>
            <a:prstGeom prst="upArrow">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3" name="Arrow: Up 702">
              <a:extLst>
                <a:ext uri="{FF2B5EF4-FFF2-40B4-BE49-F238E27FC236}">
                  <a16:creationId xmlns:a16="http://schemas.microsoft.com/office/drawing/2014/main" id="{7A7FF9B1-79CE-4179-AED7-D921202A9881}"/>
                </a:ext>
              </a:extLst>
            </p:cNvPr>
            <p:cNvSpPr/>
            <p:nvPr/>
          </p:nvSpPr>
          <p:spPr>
            <a:xfrm flipV="1">
              <a:off x="-2068288" y="6191305"/>
              <a:ext cx="449166" cy="906807"/>
            </a:xfrm>
            <a:prstGeom prst="upArrow">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722" name="Picture 721">
            <a:extLst>
              <a:ext uri="{FF2B5EF4-FFF2-40B4-BE49-F238E27FC236}">
                <a16:creationId xmlns:a16="http://schemas.microsoft.com/office/drawing/2014/main" id="{BE34EDF5-E6CD-4CDC-AB1E-AE8B16B0B1FC}"/>
              </a:ext>
            </a:extLst>
          </p:cNvPr>
          <p:cNvPicPr>
            <a:picLocks noChangeAspect="1"/>
          </p:cNvPicPr>
          <p:nvPr/>
        </p:nvPicPr>
        <p:blipFill>
          <a:blip r:embed="rId5"/>
          <a:stretch>
            <a:fillRect/>
          </a:stretch>
        </p:blipFill>
        <p:spPr>
          <a:xfrm>
            <a:off x="9758268" y="2394426"/>
            <a:ext cx="2365112" cy="1946484"/>
          </a:xfrm>
          <a:prstGeom prst="rect">
            <a:avLst/>
          </a:prstGeom>
        </p:spPr>
      </p:pic>
      <p:sp>
        <p:nvSpPr>
          <p:cNvPr id="723" name="Oval 722">
            <a:extLst>
              <a:ext uri="{FF2B5EF4-FFF2-40B4-BE49-F238E27FC236}">
                <a16:creationId xmlns:a16="http://schemas.microsoft.com/office/drawing/2014/main" id="{42C59735-2939-4B87-B0A5-57471E65DCCB}"/>
              </a:ext>
            </a:extLst>
          </p:cNvPr>
          <p:cNvSpPr/>
          <p:nvPr/>
        </p:nvSpPr>
        <p:spPr>
          <a:xfrm rot="1510031">
            <a:off x="4153565" y="520443"/>
            <a:ext cx="4066462" cy="4805876"/>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24" name="Straight Connector 723">
            <a:extLst>
              <a:ext uri="{FF2B5EF4-FFF2-40B4-BE49-F238E27FC236}">
                <a16:creationId xmlns:a16="http://schemas.microsoft.com/office/drawing/2014/main" id="{813C27EC-FAD5-4C2F-9900-075435043432}"/>
              </a:ext>
            </a:extLst>
          </p:cNvPr>
          <p:cNvCxnSpPr>
            <a:cxnSpLocks/>
          </p:cNvCxnSpPr>
          <p:nvPr/>
        </p:nvCxnSpPr>
        <p:spPr>
          <a:xfrm flipH="1" flipV="1">
            <a:off x="7619963" y="1018560"/>
            <a:ext cx="2668943" cy="257808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FA4751DC-AB31-450D-86E4-AB01E7905C78}"/>
              </a:ext>
            </a:extLst>
          </p:cNvPr>
          <p:cNvCxnSpPr>
            <a:cxnSpLocks/>
            <a:endCxn id="723" idx="5"/>
          </p:cNvCxnSpPr>
          <p:nvPr/>
        </p:nvCxnSpPr>
        <p:spPr>
          <a:xfrm flipH="1">
            <a:off x="6765451" y="3598289"/>
            <a:ext cx="3554374" cy="147433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8ECB5C0-BD85-4FCA-80EE-3CCF421172EC}"/>
              </a:ext>
            </a:extLst>
          </p:cNvPr>
          <p:cNvSpPr/>
          <p:nvPr/>
        </p:nvSpPr>
        <p:spPr>
          <a:xfrm>
            <a:off x="10602057" y="5440913"/>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 Porter</a:t>
            </a:r>
          </a:p>
        </p:txBody>
      </p:sp>
      <p:sp>
        <p:nvSpPr>
          <p:cNvPr id="3" name="Rectangle 2">
            <a:extLst>
              <a:ext uri="{FF2B5EF4-FFF2-40B4-BE49-F238E27FC236}">
                <a16:creationId xmlns:a16="http://schemas.microsoft.com/office/drawing/2014/main" id="{57B3280D-4CB5-45C2-9258-1397AF981E3E}"/>
              </a:ext>
            </a:extLst>
          </p:cNvPr>
          <p:cNvSpPr/>
          <p:nvPr/>
        </p:nvSpPr>
        <p:spPr>
          <a:xfrm>
            <a:off x="9210137" y="5440913"/>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Page 3/4</a:t>
            </a:r>
          </a:p>
        </p:txBody>
      </p:sp>
      <p:grpSp>
        <p:nvGrpSpPr>
          <p:cNvPr id="237" name="Group 236">
            <a:extLst>
              <a:ext uri="{FF2B5EF4-FFF2-40B4-BE49-F238E27FC236}">
                <a16:creationId xmlns:a16="http://schemas.microsoft.com/office/drawing/2014/main" id="{7ECBFD52-9C1C-4947-A231-DD039D0B5E56}"/>
              </a:ext>
            </a:extLst>
          </p:cNvPr>
          <p:cNvGrpSpPr/>
          <p:nvPr/>
        </p:nvGrpSpPr>
        <p:grpSpPr>
          <a:xfrm>
            <a:off x="198792" y="228468"/>
            <a:ext cx="914400" cy="914400"/>
            <a:chOff x="2702779" y="1492035"/>
            <a:chExt cx="914400" cy="914400"/>
          </a:xfrm>
        </p:grpSpPr>
        <p:sp>
          <p:nvSpPr>
            <p:cNvPr id="238" name="Oval 237">
              <a:extLst>
                <a:ext uri="{FF2B5EF4-FFF2-40B4-BE49-F238E27FC236}">
                  <a16:creationId xmlns:a16="http://schemas.microsoft.com/office/drawing/2014/main" id="{CCC38455-E869-40F0-B50D-E96611BA35B4}"/>
                </a:ext>
              </a:extLst>
            </p:cNvPr>
            <p:cNvSpPr/>
            <p:nvPr/>
          </p:nvSpPr>
          <p:spPr>
            <a:xfrm>
              <a:off x="2810367" y="1584577"/>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9" name="Graphic 238" descr="New Moon">
              <a:extLst>
                <a:ext uri="{FF2B5EF4-FFF2-40B4-BE49-F238E27FC236}">
                  <a16:creationId xmlns:a16="http://schemas.microsoft.com/office/drawing/2014/main" id="{7F6CDF5F-9ADE-46E0-9162-D9A02C13D0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02779" y="1492035"/>
              <a:ext cx="914400" cy="914400"/>
            </a:xfrm>
            <a:prstGeom prst="rect">
              <a:avLst/>
            </a:prstGeom>
          </p:spPr>
        </p:pic>
        <p:pic>
          <p:nvPicPr>
            <p:cNvPr id="240" name="Graphic 239" descr="Last Quarter Moon">
              <a:extLst>
                <a:ext uri="{FF2B5EF4-FFF2-40B4-BE49-F238E27FC236}">
                  <a16:creationId xmlns:a16="http://schemas.microsoft.com/office/drawing/2014/main" id="{219ED83C-C52D-45E9-8A89-147232A90C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02779" y="1492035"/>
              <a:ext cx="914400" cy="914400"/>
            </a:xfrm>
            <a:prstGeom prst="rect">
              <a:avLst/>
            </a:prstGeom>
          </p:spPr>
        </p:pic>
      </p:grpSp>
    </p:spTree>
    <p:extLst>
      <p:ext uri="{BB962C8B-B14F-4D97-AF65-F5344CB8AC3E}">
        <p14:creationId xmlns:p14="http://schemas.microsoft.com/office/powerpoint/2010/main" val="301453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A7EF0"/>
        </a:solidFill>
        <a:effectLst/>
      </p:bgPr>
    </p:bg>
    <p:spTree>
      <p:nvGrpSpPr>
        <p:cNvPr id="1" name=""/>
        <p:cNvGrpSpPr/>
        <p:nvPr/>
      </p:nvGrpSpPr>
      <p:grpSpPr>
        <a:xfrm>
          <a:off x="0" y="0"/>
          <a:ext cx="0" cy="0"/>
          <a:chOff x="0" y="0"/>
          <a:chExt cx="0" cy="0"/>
        </a:xfrm>
      </p:grpSpPr>
      <p:grpSp>
        <p:nvGrpSpPr>
          <p:cNvPr id="216" name="Group 215">
            <a:extLst>
              <a:ext uri="{FF2B5EF4-FFF2-40B4-BE49-F238E27FC236}">
                <a16:creationId xmlns:a16="http://schemas.microsoft.com/office/drawing/2014/main" id="{1348BDC3-2760-4ABA-BEF5-F063C4A42540}"/>
              </a:ext>
            </a:extLst>
          </p:cNvPr>
          <p:cNvGrpSpPr/>
          <p:nvPr/>
        </p:nvGrpSpPr>
        <p:grpSpPr>
          <a:xfrm>
            <a:off x="196840" y="230702"/>
            <a:ext cx="11798319" cy="5581685"/>
            <a:chOff x="196840" y="230702"/>
            <a:chExt cx="11798319" cy="5581685"/>
          </a:xfrm>
        </p:grpSpPr>
        <p:sp>
          <p:nvSpPr>
            <p:cNvPr id="213" name="Rectangle 212">
              <a:extLst>
                <a:ext uri="{FF2B5EF4-FFF2-40B4-BE49-F238E27FC236}">
                  <a16:creationId xmlns:a16="http://schemas.microsoft.com/office/drawing/2014/main" id="{DEAED3C6-5F24-4A45-AF7C-D7A99D00BF44}"/>
                </a:ext>
              </a:extLst>
            </p:cNvPr>
            <p:cNvSpPr/>
            <p:nvPr/>
          </p:nvSpPr>
          <p:spPr>
            <a:xfrm>
              <a:off x="6148244" y="231461"/>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4" name="Rectangle 213">
              <a:extLst>
                <a:ext uri="{FF2B5EF4-FFF2-40B4-BE49-F238E27FC236}">
                  <a16:creationId xmlns:a16="http://schemas.microsoft.com/office/drawing/2014/main" id="{EDE153D1-2667-426D-82F7-7C2017790BF8}"/>
                </a:ext>
              </a:extLst>
            </p:cNvPr>
            <p:cNvSpPr/>
            <p:nvPr/>
          </p:nvSpPr>
          <p:spPr>
            <a:xfrm>
              <a:off x="5531680" y="231461"/>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5" name="Rectangle 214">
              <a:extLst>
                <a:ext uri="{FF2B5EF4-FFF2-40B4-BE49-F238E27FC236}">
                  <a16:creationId xmlns:a16="http://schemas.microsoft.com/office/drawing/2014/main" id="{842324A6-E392-4E7F-A2DE-0BD9760E0310}"/>
                </a:ext>
              </a:extLst>
            </p:cNvPr>
            <p:cNvSpPr/>
            <p:nvPr/>
          </p:nvSpPr>
          <p:spPr>
            <a:xfrm>
              <a:off x="4920615" y="231460"/>
              <a:ext cx="609758"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77" name="Group 576">
              <a:extLst>
                <a:ext uri="{FF2B5EF4-FFF2-40B4-BE49-F238E27FC236}">
                  <a16:creationId xmlns:a16="http://schemas.microsoft.com/office/drawing/2014/main" id="{F66B06E2-4768-4D0D-90F4-758893675D26}"/>
                </a:ext>
              </a:extLst>
            </p:cNvPr>
            <p:cNvGrpSpPr/>
            <p:nvPr/>
          </p:nvGrpSpPr>
          <p:grpSpPr>
            <a:xfrm>
              <a:off x="196840" y="230702"/>
              <a:ext cx="11798319" cy="5581685"/>
              <a:chOff x="196840" y="178866"/>
              <a:chExt cx="11798319" cy="5581685"/>
            </a:xfrm>
          </p:grpSpPr>
          <p:sp>
            <p:nvSpPr>
              <p:cNvPr id="578" name="Rectangle 577">
                <a:extLst>
                  <a:ext uri="{FF2B5EF4-FFF2-40B4-BE49-F238E27FC236}">
                    <a16:creationId xmlns:a16="http://schemas.microsoft.com/office/drawing/2014/main" id="{20B73C0B-35CC-4D14-8509-64A10D397F9B}"/>
                  </a:ext>
                </a:extLst>
              </p:cNvPr>
              <p:cNvSpPr/>
              <p:nvPr/>
            </p:nvSpPr>
            <p:spPr>
              <a:xfrm>
                <a:off x="10602057" y="5017603"/>
                <a:ext cx="1391920" cy="37147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Con</a:t>
                </a:r>
              </a:p>
            </p:txBody>
          </p:sp>
          <p:sp>
            <p:nvSpPr>
              <p:cNvPr id="580" name="Rectangle 579">
                <a:extLst>
                  <a:ext uri="{FF2B5EF4-FFF2-40B4-BE49-F238E27FC236}">
                    <a16:creationId xmlns:a16="http://schemas.microsoft.com/office/drawing/2014/main" id="{F2105EA9-6576-465F-ABFB-336C67CB9C9A}"/>
                  </a:ext>
                </a:extLst>
              </p:cNvPr>
              <p:cNvSpPr/>
              <p:nvPr/>
            </p:nvSpPr>
            <p:spPr>
              <a:xfrm>
                <a:off x="11700587" y="4020827"/>
                <a:ext cx="294507"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1" name="Rectangle 580">
                <a:extLst>
                  <a:ext uri="{FF2B5EF4-FFF2-40B4-BE49-F238E27FC236}">
                    <a16:creationId xmlns:a16="http://schemas.microsoft.com/office/drawing/2014/main" id="{4F62797D-D66D-4A25-AD62-577A904D2185}"/>
                  </a:ext>
                </a:extLst>
              </p:cNvPr>
              <p:cNvSpPr/>
              <p:nvPr/>
            </p:nvSpPr>
            <p:spPr>
              <a:xfrm>
                <a:off x="11084547" y="4020826"/>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2" name="Rectangle 581">
                <a:extLst>
                  <a:ext uri="{FF2B5EF4-FFF2-40B4-BE49-F238E27FC236}">
                    <a16:creationId xmlns:a16="http://schemas.microsoft.com/office/drawing/2014/main" id="{E28B64F8-2CAF-4A09-8135-B1D00A76D97F}"/>
                  </a:ext>
                </a:extLst>
              </p:cNvPr>
              <p:cNvSpPr/>
              <p:nvPr/>
            </p:nvSpPr>
            <p:spPr>
              <a:xfrm>
                <a:off x="10467642" y="4020827"/>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3" name="Rectangle 582">
                <a:extLst>
                  <a:ext uri="{FF2B5EF4-FFF2-40B4-BE49-F238E27FC236}">
                    <a16:creationId xmlns:a16="http://schemas.microsoft.com/office/drawing/2014/main" id="{1051EE14-6170-4186-B8BA-333E45339785}"/>
                  </a:ext>
                </a:extLst>
              </p:cNvPr>
              <p:cNvSpPr/>
              <p:nvPr/>
            </p:nvSpPr>
            <p:spPr>
              <a:xfrm>
                <a:off x="9851078" y="4020827"/>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4" name="Rectangle 583">
                <a:extLst>
                  <a:ext uri="{FF2B5EF4-FFF2-40B4-BE49-F238E27FC236}">
                    <a16:creationId xmlns:a16="http://schemas.microsoft.com/office/drawing/2014/main" id="{A2D7067F-BDBD-4D88-A804-21496ED7B29C}"/>
                  </a:ext>
                </a:extLst>
              </p:cNvPr>
              <p:cNvSpPr/>
              <p:nvPr/>
            </p:nvSpPr>
            <p:spPr>
              <a:xfrm>
                <a:off x="9234437" y="4020826"/>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5" name="Rectangle 584">
                <a:extLst>
                  <a:ext uri="{FF2B5EF4-FFF2-40B4-BE49-F238E27FC236}">
                    <a16:creationId xmlns:a16="http://schemas.microsoft.com/office/drawing/2014/main" id="{853920A5-F218-4173-92B1-A944FCABAB00}"/>
                  </a:ext>
                </a:extLst>
              </p:cNvPr>
              <p:cNvSpPr/>
              <p:nvPr/>
            </p:nvSpPr>
            <p:spPr>
              <a:xfrm>
                <a:off x="8618397" y="402082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6" name="Rectangle 585">
                <a:extLst>
                  <a:ext uri="{FF2B5EF4-FFF2-40B4-BE49-F238E27FC236}">
                    <a16:creationId xmlns:a16="http://schemas.microsoft.com/office/drawing/2014/main" id="{84BB4974-CBC8-4FD7-A9C2-ECFA72493FBF}"/>
                  </a:ext>
                </a:extLst>
              </p:cNvPr>
              <p:cNvSpPr/>
              <p:nvPr/>
            </p:nvSpPr>
            <p:spPr>
              <a:xfrm>
                <a:off x="8001492"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7" name="Rectangle 586">
                <a:extLst>
                  <a:ext uri="{FF2B5EF4-FFF2-40B4-BE49-F238E27FC236}">
                    <a16:creationId xmlns:a16="http://schemas.microsoft.com/office/drawing/2014/main" id="{5906EE7C-6644-4356-B8CA-A877A63DFDCD}"/>
                  </a:ext>
                </a:extLst>
              </p:cNvPr>
              <p:cNvSpPr/>
              <p:nvPr/>
            </p:nvSpPr>
            <p:spPr>
              <a:xfrm>
                <a:off x="7384928"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8" name="Rectangle 587">
                <a:extLst>
                  <a:ext uri="{FF2B5EF4-FFF2-40B4-BE49-F238E27FC236}">
                    <a16:creationId xmlns:a16="http://schemas.microsoft.com/office/drawing/2014/main" id="{26E83CF6-7089-40CD-9FAB-E624E2924D3F}"/>
                  </a:ext>
                </a:extLst>
              </p:cNvPr>
              <p:cNvSpPr/>
              <p:nvPr/>
            </p:nvSpPr>
            <p:spPr>
              <a:xfrm>
                <a:off x="8618527" y="463720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9" name="Rectangle 588">
                <a:extLst>
                  <a:ext uri="{FF2B5EF4-FFF2-40B4-BE49-F238E27FC236}">
                    <a16:creationId xmlns:a16="http://schemas.microsoft.com/office/drawing/2014/main" id="{66114A64-778A-4F66-BED3-0200D8073092}"/>
                  </a:ext>
                </a:extLst>
              </p:cNvPr>
              <p:cNvSpPr/>
              <p:nvPr/>
            </p:nvSpPr>
            <p:spPr>
              <a:xfrm>
                <a:off x="8001622" y="4637203"/>
                <a:ext cx="62130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0" name="Rectangle 589">
                <a:extLst>
                  <a:ext uri="{FF2B5EF4-FFF2-40B4-BE49-F238E27FC236}">
                    <a16:creationId xmlns:a16="http://schemas.microsoft.com/office/drawing/2014/main" id="{27293CEF-7CDC-423C-B3B5-A4697A71A43F}"/>
                  </a:ext>
                </a:extLst>
              </p:cNvPr>
              <p:cNvSpPr/>
              <p:nvPr/>
            </p:nvSpPr>
            <p:spPr>
              <a:xfrm>
                <a:off x="7383746" y="4637203"/>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1" name="Rectangle 590">
                <a:extLst>
                  <a:ext uri="{FF2B5EF4-FFF2-40B4-BE49-F238E27FC236}">
                    <a16:creationId xmlns:a16="http://schemas.microsoft.com/office/drawing/2014/main" id="{0F4F79BF-C5BF-48EB-A044-4C0C37EB09D2}"/>
                  </a:ext>
                </a:extLst>
              </p:cNvPr>
              <p:cNvSpPr/>
              <p:nvPr/>
            </p:nvSpPr>
            <p:spPr>
              <a:xfrm>
                <a:off x="11700522" y="2788066"/>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2" name="Rectangle 591">
                <a:extLst>
                  <a:ext uri="{FF2B5EF4-FFF2-40B4-BE49-F238E27FC236}">
                    <a16:creationId xmlns:a16="http://schemas.microsoft.com/office/drawing/2014/main" id="{20D4B039-8EF5-4A4C-BE25-D9B6031F3907}"/>
                  </a:ext>
                </a:extLst>
              </p:cNvPr>
              <p:cNvSpPr/>
              <p:nvPr/>
            </p:nvSpPr>
            <p:spPr>
              <a:xfrm>
                <a:off x="1108448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3" name="Rectangle 592">
                <a:extLst>
                  <a:ext uri="{FF2B5EF4-FFF2-40B4-BE49-F238E27FC236}">
                    <a16:creationId xmlns:a16="http://schemas.microsoft.com/office/drawing/2014/main" id="{ABCAE62E-A27E-47DA-B92E-F2A52D109CE6}"/>
                  </a:ext>
                </a:extLst>
              </p:cNvPr>
              <p:cNvSpPr/>
              <p:nvPr/>
            </p:nvSpPr>
            <p:spPr>
              <a:xfrm>
                <a:off x="10467577" y="278806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4" name="Rectangle 593">
                <a:extLst>
                  <a:ext uri="{FF2B5EF4-FFF2-40B4-BE49-F238E27FC236}">
                    <a16:creationId xmlns:a16="http://schemas.microsoft.com/office/drawing/2014/main" id="{22BD0126-2E66-42D2-ADF7-2DFC308526B4}"/>
                  </a:ext>
                </a:extLst>
              </p:cNvPr>
              <p:cNvSpPr/>
              <p:nvPr/>
            </p:nvSpPr>
            <p:spPr>
              <a:xfrm>
                <a:off x="9851013" y="278806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5" name="Rectangle 594">
                <a:extLst>
                  <a:ext uri="{FF2B5EF4-FFF2-40B4-BE49-F238E27FC236}">
                    <a16:creationId xmlns:a16="http://schemas.microsoft.com/office/drawing/2014/main" id="{5BD1FD08-F92B-479D-A31B-6A076F6F1651}"/>
                  </a:ext>
                </a:extLst>
              </p:cNvPr>
              <p:cNvSpPr/>
              <p:nvPr/>
            </p:nvSpPr>
            <p:spPr>
              <a:xfrm>
                <a:off x="923437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6" name="Rectangle 595">
                <a:extLst>
                  <a:ext uri="{FF2B5EF4-FFF2-40B4-BE49-F238E27FC236}">
                    <a16:creationId xmlns:a16="http://schemas.microsoft.com/office/drawing/2014/main" id="{D9AB12F0-B55C-43E2-817A-27E318FF73A2}"/>
                  </a:ext>
                </a:extLst>
              </p:cNvPr>
              <p:cNvSpPr/>
              <p:nvPr/>
            </p:nvSpPr>
            <p:spPr>
              <a:xfrm>
                <a:off x="8618332" y="278806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7" name="Rectangle 596">
                <a:extLst>
                  <a:ext uri="{FF2B5EF4-FFF2-40B4-BE49-F238E27FC236}">
                    <a16:creationId xmlns:a16="http://schemas.microsoft.com/office/drawing/2014/main" id="{12D30408-0B75-400B-813F-FC7B6C79334A}"/>
                  </a:ext>
                </a:extLst>
              </p:cNvPr>
              <p:cNvSpPr/>
              <p:nvPr/>
            </p:nvSpPr>
            <p:spPr>
              <a:xfrm>
                <a:off x="8001427"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8" name="Rectangle 597">
                <a:extLst>
                  <a:ext uri="{FF2B5EF4-FFF2-40B4-BE49-F238E27FC236}">
                    <a16:creationId xmlns:a16="http://schemas.microsoft.com/office/drawing/2014/main" id="{F66DF534-36E9-4389-A4F4-049D0BCDE389}"/>
                  </a:ext>
                </a:extLst>
              </p:cNvPr>
              <p:cNvSpPr/>
              <p:nvPr/>
            </p:nvSpPr>
            <p:spPr>
              <a:xfrm>
                <a:off x="7384863"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9" name="Rectangle 598">
                <a:extLst>
                  <a:ext uri="{FF2B5EF4-FFF2-40B4-BE49-F238E27FC236}">
                    <a16:creationId xmlns:a16="http://schemas.microsoft.com/office/drawing/2014/main" id="{55C0C7FF-D75C-44CE-B482-128ABD513641}"/>
                  </a:ext>
                </a:extLst>
              </p:cNvPr>
              <p:cNvSpPr/>
              <p:nvPr/>
            </p:nvSpPr>
            <p:spPr>
              <a:xfrm>
                <a:off x="11700652" y="3404444"/>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0" name="Rectangle 599">
                <a:extLst>
                  <a:ext uri="{FF2B5EF4-FFF2-40B4-BE49-F238E27FC236}">
                    <a16:creationId xmlns:a16="http://schemas.microsoft.com/office/drawing/2014/main" id="{D6446E17-F238-435D-BAEC-B044B777A8B9}"/>
                  </a:ext>
                </a:extLst>
              </p:cNvPr>
              <p:cNvSpPr/>
              <p:nvPr/>
            </p:nvSpPr>
            <p:spPr>
              <a:xfrm>
                <a:off x="1108461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1" name="Rectangle 600">
                <a:extLst>
                  <a:ext uri="{FF2B5EF4-FFF2-40B4-BE49-F238E27FC236}">
                    <a16:creationId xmlns:a16="http://schemas.microsoft.com/office/drawing/2014/main" id="{8FFBC52B-CD82-40AB-98DA-60CA4CC31ECD}"/>
                  </a:ext>
                </a:extLst>
              </p:cNvPr>
              <p:cNvSpPr/>
              <p:nvPr/>
            </p:nvSpPr>
            <p:spPr>
              <a:xfrm>
                <a:off x="10467707" y="340444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2" name="Rectangle 601">
                <a:extLst>
                  <a:ext uri="{FF2B5EF4-FFF2-40B4-BE49-F238E27FC236}">
                    <a16:creationId xmlns:a16="http://schemas.microsoft.com/office/drawing/2014/main" id="{68B8EB57-FBA5-4C83-B7E0-2D01046826E5}"/>
                  </a:ext>
                </a:extLst>
              </p:cNvPr>
              <p:cNvSpPr/>
              <p:nvPr/>
            </p:nvSpPr>
            <p:spPr>
              <a:xfrm>
                <a:off x="9851143" y="340444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3" name="Rectangle 602">
                <a:extLst>
                  <a:ext uri="{FF2B5EF4-FFF2-40B4-BE49-F238E27FC236}">
                    <a16:creationId xmlns:a16="http://schemas.microsoft.com/office/drawing/2014/main" id="{3C188847-27A0-4783-BBA1-A5E06CB0F151}"/>
                  </a:ext>
                </a:extLst>
              </p:cNvPr>
              <p:cNvSpPr/>
              <p:nvPr/>
            </p:nvSpPr>
            <p:spPr>
              <a:xfrm>
                <a:off x="923450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4" name="Rectangle 603">
                <a:extLst>
                  <a:ext uri="{FF2B5EF4-FFF2-40B4-BE49-F238E27FC236}">
                    <a16:creationId xmlns:a16="http://schemas.microsoft.com/office/drawing/2014/main" id="{688C5B06-D843-41B6-AEE1-6DC81FD264FB}"/>
                  </a:ext>
                </a:extLst>
              </p:cNvPr>
              <p:cNvSpPr/>
              <p:nvPr/>
            </p:nvSpPr>
            <p:spPr>
              <a:xfrm>
                <a:off x="8618462" y="340444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5" name="Rectangle 604">
                <a:extLst>
                  <a:ext uri="{FF2B5EF4-FFF2-40B4-BE49-F238E27FC236}">
                    <a16:creationId xmlns:a16="http://schemas.microsoft.com/office/drawing/2014/main" id="{DA4A7986-234A-4E62-AEF0-9CFB06FC83C2}"/>
                  </a:ext>
                </a:extLst>
              </p:cNvPr>
              <p:cNvSpPr/>
              <p:nvPr/>
            </p:nvSpPr>
            <p:spPr>
              <a:xfrm>
                <a:off x="8001557"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6" name="Rectangle 605">
                <a:extLst>
                  <a:ext uri="{FF2B5EF4-FFF2-40B4-BE49-F238E27FC236}">
                    <a16:creationId xmlns:a16="http://schemas.microsoft.com/office/drawing/2014/main" id="{119D37FE-E7D6-43B8-8623-C2A7A912E2FA}"/>
                  </a:ext>
                </a:extLst>
              </p:cNvPr>
              <p:cNvSpPr/>
              <p:nvPr/>
            </p:nvSpPr>
            <p:spPr>
              <a:xfrm>
                <a:off x="7384993"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7" name="Rectangle 606">
                <a:extLst>
                  <a:ext uri="{FF2B5EF4-FFF2-40B4-BE49-F238E27FC236}">
                    <a16:creationId xmlns:a16="http://schemas.microsoft.com/office/drawing/2014/main" id="{C737E4EF-0C0A-4EBC-A774-3579C3DA2E92}"/>
                  </a:ext>
                </a:extLst>
              </p:cNvPr>
              <p:cNvSpPr/>
              <p:nvPr/>
            </p:nvSpPr>
            <p:spPr>
              <a:xfrm>
                <a:off x="8617806" y="5253579"/>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8" name="Rectangle 607">
                <a:extLst>
                  <a:ext uri="{FF2B5EF4-FFF2-40B4-BE49-F238E27FC236}">
                    <a16:creationId xmlns:a16="http://schemas.microsoft.com/office/drawing/2014/main" id="{82997BC6-7C82-4F8B-8208-1A65C9532019}"/>
                  </a:ext>
                </a:extLst>
              </p:cNvPr>
              <p:cNvSpPr/>
              <p:nvPr/>
            </p:nvSpPr>
            <p:spPr>
              <a:xfrm>
                <a:off x="8000901" y="525358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9" name="Rectangle 608">
                <a:extLst>
                  <a:ext uri="{FF2B5EF4-FFF2-40B4-BE49-F238E27FC236}">
                    <a16:creationId xmlns:a16="http://schemas.microsoft.com/office/drawing/2014/main" id="{4CB836B3-2D9A-4EB5-BE24-787D6074A268}"/>
                  </a:ext>
                </a:extLst>
              </p:cNvPr>
              <p:cNvSpPr/>
              <p:nvPr/>
            </p:nvSpPr>
            <p:spPr>
              <a:xfrm>
                <a:off x="7384337" y="5253580"/>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0" name="Rectangle 609">
                <a:extLst>
                  <a:ext uri="{FF2B5EF4-FFF2-40B4-BE49-F238E27FC236}">
                    <a16:creationId xmlns:a16="http://schemas.microsoft.com/office/drawing/2014/main" id="{EF00BB4A-2B9B-4CE6-AE3D-351982C32054}"/>
                  </a:ext>
                </a:extLst>
              </p:cNvPr>
              <p:cNvSpPr/>
              <p:nvPr/>
            </p:nvSpPr>
            <p:spPr>
              <a:xfrm>
                <a:off x="11699470" y="2178553"/>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1" name="Rectangle 610">
                <a:extLst>
                  <a:ext uri="{FF2B5EF4-FFF2-40B4-BE49-F238E27FC236}">
                    <a16:creationId xmlns:a16="http://schemas.microsoft.com/office/drawing/2014/main" id="{3556A3A2-4BA5-4889-AE0D-FAFC63DC6FDB}"/>
                  </a:ext>
                </a:extLst>
              </p:cNvPr>
              <p:cNvSpPr/>
              <p:nvPr/>
            </p:nvSpPr>
            <p:spPr>
              <a:xfrm>
                <a:off x="1108343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2" name="Rectangle 611">
                <a:extLst>
                  <a:ext uri="{FF2B5EF4-FFF2-40B4-BE49-F238E27FC236}">
                    <a16:creationId xmlns:a16="http://schemas.microsoft.com/office/drawing/2014/main" id="{CB3BE74C-726A-4397-9228-19DB87983620}"/>
                  </a:ext>
                </a:extLst>
              </p:cNvPr>
              <p:cNvSpPr/>
              <p:nvPr/>
            </p:nvSpPr>
            <p:spPr>
              <a:xfrm>
                <a:off x="10466525" y="217855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3" name="Rectangle 612">
                <a:extLst>
                  <a:ext uri="{FF2B5EF4-FFF2-40B4-BE49-F238E27FC236}">
                    <a16:creationId xmlns:a16="http://schemas.microsoft.com/office/drawing/2014/main" id="{24F8F252-3293-4603-A699-5293239D152F}"/>
                  </a:ext>
                </a:extLst>
              </p:cNvPr>
              <p:cNvSpPr/>
              <p:nvPr/>
            </p:nvSpPr>
            <p:spPr>
              <a:xfrm>
                <a:off x="9849961" y="217855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4" name="Rectangle 613">
                <a:extLst>
                  <a:ext uri="{FF2B5EF4-FFF2-40B4-BE49-F238E27FC236}">
                    <a16:creationId xmlns:a16="http://schemas.microsoft.com/office/drawing/2014/main" id="{F6C8493F-3AC5-4FD8-842F-B552257DB13B}"/>
                  </a:ext>
                </a:extLst>
              </p:cNvPr>
              <p:cNvSpPr/>
              <p:nvPr/>
            </p:nvSpPr>
            <p:spPr>
              <a:xfrm>
                <a:off x="923332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5" name="Rectangle 614">
                <a:extLst>
                  <a:ext uri="{FF2B5EF4-FFF2-40B4-BE49-F238E27FC236}">
                    <a16:creationId xmlns:a16="http://schemas.microsoft.com/office/drawing/2014/main" id="{9ABAA2E0-4E7B-4F43-9267-6444CA14433D}"/>
                  </a:ext>
                </a:extLst>
              </p:cNvPr>
              <p:cNvSpPr/>
              <p:nvPr/>
            </p:nvSpPr>
            <p:spPr>
              <a:xfrm>
                <a:off x="8617280" y="217855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6" name="Rectangle 615">
                <a:extLst>
                  <a:ext uri="{FF2B5EF4-FFF2-40B4-BE49-F238E27FC236}">
                    <a16:creationId xmlns:a16="http://schemas.microsoft.com/office/drawing/2014/main" id="{68DD43B1-6A8C-4BD4-B6A8-B39A125EBC39}"/>
                  </a:ext>
                </a:extLst>
              </p:cNvPr>
              <p:cNvSpPr/>
              <p:nvPr/>
            </p:nvSpPr>
            <p:spPr>
              <a:xfrm>
                <a:off x="8000375"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7" name="Rectangle 616">
                <a:extLst>
                  <a:ext uri="{FF2B5EF4-FFF2-40B4-BE49-F238E27FC236}">
                    <a16:creationId xmlns:a16="http://schemas.microsoft.com/office/drawing/2014/main" id="{6FEDACE5-2CD7-487B-9CB8-B8A3ECDCCA4E}"/>
                  </a:ext>
                </a:extLst>
              </p:cNvPr>
              <p:cNvSpPr/>
              <p:nvPr/>
            </p:nvSpPr>
            <p:spPr>
              <a:xfrm>
                <a:off x="7383811"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8" name="Rectangle 617">
                <a:extLst>
                  <a:ext uri="{FF2B5EF4-FFF2-40B4-BE49-F238E27FC236}">
                    <a16:creationId xmlns:a16="http://schemas.microsoft.com/office/drawing/2014/main" id="{18350646-3622-4AD1-A030-33245D24D3FD}"/>
                  </a:ext>
                </a:extLst>
              </p:cNvPr>
              <p:cNvSpPr/>
              <p:nvPr/>
            </p:nvSpPr>
            <p:spPr>
              <a:xfrm>
                <a:off x="11699405" y="945793"/>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9" name="Rectangle 618">
                <a:extLst>
                  <a:ext uri="{FF2B5EF4-FFF2-40B4-BE49-F238E27FC236}">
                    <a16:creationId xmlns:a16="http://schemas.microsoft.com/office/drawing/2014/main" id="{E27A2995-F174-4DA9-84A8-91BED90939A1}"/>
                  </a:ext>
                </a:extLst>
              </p:cNvPr>
              <p:cNvSpPr/>
              <p:nvPr/>
            </p:nvSpPr>
            <p:spPr>
              <a:xfrm>
                <a:off x="1108336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0" name="Rectangle 619">
                <a:extLst>
                  <a:ext uri="{FF2B5EF4-FFF2-40B4-BE49-F238E27FC236}">
                    <a16:creationId xmlns:a16="http://schemas.microsoft.com/office/drawing/2014/main" id="{1B1C8443-F26F-402B-9B3B-ACB0EE06D3E2}"/>
                  </a:ext>
                </a:extLst>
              </p:cNvPr>
              <p:cNvSpPr/>
              <p:nvPr/>
            </p:nvSpPr>
            <p:spPr>
              <a:xfrm>
                <a:off x="10466460" y="94579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1" name="Rectangle 620">
                <a:extLst>
                  <a:ext uri="{FF2B5EF4-FFF2-40B4-BE49-F238E27FC236}">
                    <a16:creationId xmlns:a16="http://schemas.microsoft.com/office/drawing/2014/main" id="{9A96C07B-BDF8-4339-8E01-060C547BC8F1}"/>
                  </a:ext>
                </a:extLst>
              </p:cNvPr>
              <p:cNvSpPr/>
              <p:nvPr/>
            </p:nvSpPr>
            <p:spPr>
              <a:xfrm>
                <a:off x="9849896" y="94579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2" name="Rectangle 621">
                <a:extLst>
                  <a:ext uri="{FF2B5EF4-FFF2-40B4-BE49-F238E27FC236}">
                    <a16:creationId xmlns:a16="http://schemas.microsoft.com/office/drawing/2014/main" id="{E96350A4-4236-46DA-ABBB-E0C8D9B63D22}"/>
                  </a:ext>
                </a:extLst>
              </p:cNvPr>
              <p:cNvSpPr/>
              <p:nvPr/>
            </p:nvSpPr>
            <p:spPr>
              <a:xfrm>
                <a:off x="923325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3" name="Rectangle 622">
                <a:extLst>
                  <a:ext uri="{FF2B5EF4-FFF2-40B4-BE49-F238E27FC236}">
                    <a16:creationId xmlns:a16="http://schemas.microsoft.com/office/drawing/2014/main" id="{42B4EFCC-DE3F-41F9-8B11-BC72EEFBECCA}"/>
                  </a:ext>
                </a:extLst>
              </p:cNvPr>
              <p:cNvSpPr/>
              <p:nvPr/>
            </p:nvSpPr>
            <p:spPr>
              <a:xfrm>
                <a:off x="8617215" y="94579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4" name="Rectangle 623">
                <a:extLst>
                  <a:ext uri="{FF2B5EF4-FFF2-40B4-BE49-F238E27FC236}">
                    <a16:creationId xmlns:a16="http://schemas.microsoft.com/office/drawing/2014/main" id="{2A46C7FC-6B99-4F77-BBD8-134A0F955FB5}"/>
                  </a:ext>
                </a:extLst>
              </p:cNvPr>
              <p:cNvSpPr/>
              <p:nvPr/>
            </p:nvSpPr>
            <p:spPr>
              <a:xfrm>
                <a:off x="8000310"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5" name="Rectangle 624">
                <a:extLst>
                  <a:ext uri="{FF2B5EF4-FFF2-40B4-BE49-F238E27FC236}">
                    <a16:creationId xmlns:a16="http://schemas.microsoft.com/office/drawing/2014/main" id="{21087D3C-41CF-45E6-A7D4-B38F1A734E05}"/>
                  </a:ext>
                </a:extLst>
              </p:cNvPr>
              <p:cNvSpPr/>
              <p:nvPr/>
            </p:nvSpPr>
            <p:spPr>
              <a:xfrm>
                <a:off x="7383746"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6" name="Rectangle 625">
                <a:extLst>
                  <a:ext uri="{FF2B5EF4-FFF2-40B4-BE49-F238E27FC236}">
                    <a16:creationId xmlns:a16="http://schemas.microsoft.com/office/drawing/2014/main" id="{5DD0D4EB-0BB8-4708-825E-A005A50D0518}"/>
                  </a:ext>
                </a:extLst>
              </p:cNvPr>
              <p:cNvSpPr/>
              <p:nvPr/>
            </p:nvSpPr>
            <p:spPr>
              <a:xfrm>
                <a:off x="11699535" y="1562171"/>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7" name="Rectangle 626">
                <a:extLst>
                  <a:ext uri="{FF2B5EF4-FFF2-40B4-BE49-F238E27FC236}">
                    <a16:creationId xmlns:a16="http://schemas.microsoft.com/office/drawing/2014/main" id="{18222598-8FD8-4EF1-834A-74AAC2EFEB1D}"/>
                  </a:ext>
                </a:extLst>
              </p:cNvPr>
              <p:cNvSpPr/>
              <p:nvPr/>
            </p:nvSpPr>
            <p:spPr>
              <a:xfrm>
                <a:off x="1108349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8" name="Rectangle 627">
                <a:extLst>
                  <a:ext uri="{FF2B5EF4-FFF2-40B4-BE49-F238E27FC236}">
                    <a16:creationId xmlns:a16="http://schemas.microsoft.com/office/drawing/2014/main" id="{64A19BA6-A865-4550-A837-D7C50C9AA13F}"/>
                  </a:ext>
                </a:extLst>
              </p:cNvPr>
              <p:cNvSpPr/>
              <p:nvPr/>
            </p:nvSpPr>
            <p:spPr>
              <a:xfrm>
                <a:off x="10466590" y="156217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9" name="Rectangle 628">
                <a:extLst>
                  <a:ext uri="{FF2B5EF4-FFF2-40B4-BE49-F238E27FC236}">
                    <a16:creationId xmlns:a16="http://schemas.microsoft.com/office/drawing/2014/main" id="{3C88C688-6CDE-4729-B432-E8F6E89F5713}"/>
                  </a:ext>
                </a:extLst>
              </p:cNvPr>
              <p:cNvSpPr/>
              <p:nvPr/>
            </p:nvSpPr>
            <p:spPr>
              <a:xfrm>
                <a:off x="9850026" y="156217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0" name="Rectangle 629">
                <a:extLst>
                  <a:ext uri="{FF2B5EF4-FFF2-40B4-BE49-F238E27FC236}">
                    <a16:creationId xmlns:a16="http://schemas.microsoft.com/office/drawing/2014/main" id="{25AACA2D-FA4A-40F3-B6B7-EF25B2995968}"/>
                  </a:ext>
                </a:extLst>
              </p:cNvPr>
              <p:cNvSpPr/>
              <p:nvPr/>
            </p:nvSpPr>
            <p:spPr>
              <a:xfrm>
                <a:off x="923338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1" name="Rectangle 630">
                <a:extLst>
                  <a:ext uri="{FF2B5EF4-FFF2-40B4-BE49-F238E27FC236}">
                    <a16:creationId xmlns:a16="http://schemas.microsoft.com/office/drawing/2014/main" id="{40B4677C-8BC8-4D39-AA14-00CCD25B03E5}"/>
                  </a:ext>
                </a:extLst>
              </p:cNvPr>
              <p:cNvSpPr/>
              <p:nvPr/>
            </p:nvSpPr>
            <p:spPr>
              <a:xfrm>
                <a:off x="8617345" y="1562169"/>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2" name="Rectangle 631">
                <a:extLst>
                  <a:ext uri="{FF2B5EF4-FFF2-40B4-BE49-F238E27FC236}">
                    <a16:creationId xmlns:a16="http://schemas.microsoft.com/office/drawing/2014/main" id="{9DE78FC8-494D-474F-9D3C-846BA579B661}"/>
                  </a:ext>
                </a:extLst>
              </p:cNvPr>
              <p:cNvSpPr/>
              <p:nvPr/>
            </p:nvSpPr>
            <p:spPr>
              <a:xfrm>
                <a:off x="8000440"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3" name="Rectangle 632">
                <a:extLst>
                  <a:ext uri="{FF2B5EF4-FFF2-40B4-BE49-F238E27FC236}">
                    <a16:creationId xmlns:a16="http://schemas.microsoft.com/office/drawing/2014/main" id="{70CFFECF-E7DB-4B87-A7DE-E996414B1EBD}"/>
                  </a:ext>
                </a:extLst>
              </p:cNvPr>
              <p:cNvSpPr/>
              <p:nvPr/>
            </p:nvSpPr>
            <p:spPr>
              <a:xfrm>
                <a:off x="7383876"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4" name="Rectangle 633">
                <a:extLst>
                  <a:ext uri="{FF2B5EF4-FFF2-40B4-BE49-F238E27FC236}">
                    <a16:creationId xmlns:a16="http://schemas.microsoft.com/office/drawing/2014/main" id="{C59AF462-F746-4959-B6DB-25686108FA97}"/>
                  </a:ext>
                </a:extLst>
              </p:cNvPr>
              <p:cNvSpPr/>
              <p:nvPr/>
            </p:nvSpPr>
            <p:spPr>
              <a:xfrm>
                <a:off x="11698223" y="179537"/>
                <a:ext cx="29555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5" name="Rectangle 634">
                <a:extLst>
                  <a:ext uri="{FF2B5EF4-FFF2-40B4-BE49-F238E27FC236}">
                    <a16:creationId xmlns:a16="http://schemas.microsoft.com/office/drawing/2014/main" id="{4546C8A0-483E-4543-A7E4-D93C067E841E}"/>
                  </a:ext>
                </a:extLst>
              </p:cNvPr>
              <p:cNvSpPr/>
              <p:nvPr/>
            </p:nvSpPr>
            <p:spPr>
              <a:xfrm>
                <a:off x="11083235"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6" name="Rectangle 635">
                <a:extLst>
                  <a:ext uri="{FF2B5EF4-FFF2-40B4-BE49-F238E27FC236}">
                    <a16:creationId xmlns:a16="http://schemas.microsoft.com/office/drawing/2014/main" id="{8C0AEEC3-AAE4-4132-AB5D-E8D65321A2A4}"/>
                  </a:ext>
                </a:extLst>
              </p:cNvPr>
              <p:cNvSpPr/>
              <p:nvPr/>
            </p:nvSpPr>
            <p:spPr>
              <a:xfrm>
                <a:off x="10466330" y="17953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7" name="Rectangle 636">
                <a:extLst>
                  <a:ext uri="{FF2B5EF4-FFF2-40B4-BE49-F238E27FC236}">
                    <a16:creationId xmlns:a16="http://schemas.microsoft.com/office/drawing/2014/main" id="{16CCBDB2-1BD1-49C6-953D-A804370315F1}"/>
                  </a:ext>
                </a:extLst>
              </p:cNvPr>
              <p:cNvSpPr/>
              <p:nvPr/>
            </p:nvSpPr>
            <p:spPr>
              <a:xfrm>
                <a:off x="9849766" y="17953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8" name="Rectangle 637">
                <a:extLst>
                  <a:ext uri="{FF2B5EF4-FFF2-40B4-BE49-F238E27FC236}">
                    <a16:creationId xmlns:a16="http://schemas.microsoft.com/office/drawing/2014/main" id="{0950E806-6743-4E3E-836F-DCC3F4331F0A}"/>
                  </a:ext>
                </a:extLst>
              </p:cNvPr>
              <p:cNvSpPr/>
              <p:nvPr/>
            </p:nvSpPr>
            <p:spPr>
              <a:xfrm>
                <a:off x="9233125"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9" name="Rectangle 638">
                <a:extLst>
                  <a:ext uri="{FF2B5EF4-FFF2-40B4-BE49-F238E27FC236}">
                    <a16:creationId xmlns:a16="http://schemas.microsoft.com/office/drawing/2014/main" id="{8279D8EE-4BE9-454B-9485-B6116AD1E017}"/>
                  </a:ext>
                </a:extLst>
              </p:cNvPr>
              <p:cNvSpPr/>
              <p:nvPr/>
            </p:nvSpPr>
            <p:spPr>
              <a:xfrm>
                <a:off x="8617085" y="179535"/>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0" name="Rectangle 639">
                <a:extLst>
                  <a:ext uri="{FF2B5EF4-FFF2-40B4-BE49-F238E27FC236}">
                    <a16:creationId xmlns:a16="http://schemas.microsoft.com/office/drawing/2014/main" id="{2BE72A4E-C40D-487D-BEAE-27785A338681}"/>
                  </a:ext>
                </a:extLst>
              </p:cNvPr>
              <p:cNvSpPr/>
              <p:nvPr/>
            </p:nvSpPr>
            <p:spPr>
              <a:xfrm>
                <a:off x="8000180"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1" name="Rectangle 640">
                <a:extLst>
                  <a:ext uri="{FF2B5EF4-FFF2-40B4-BE49-F238E27FC236}">
                    <a16:creationId xmlns:a16="http://schemas.microsoft.com/office/drawing/2014/main" id="{5DA8EBDD-EA7F-4000-B64A-541E07388B50}"/>
                  </a:ext>
                </a:extLst>
              </p:cNvPr>
              <p:cNvSpPr/>
              <p:nvPr/>
            </p:nvSpPr>
            <p:spPr>
              <a:xfrm>
                <a:off x="7383616"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2" name="Rectangle 641">
                <a:extLst>
                  <a:ext uri="{FF2B5EF4-FFF2-40B4-BE49-F238E27FC236}">
                    <a16:creationId xmlns:a16="http://schemas.microsoft.com/office/drawing/2014/main" id="{B467C83E-E960-4D24-9367-5C351EBD8A41}"/>
                  </a:ext>
                </a:extLst>
              </p:cNvPr>
              <p:cNvSpPr/>
              <p:nvPr/>
            </p:nvSpPr>
            <p:spPr>
              <a:xfrm>
                <a:off x="11699405" y="336275"/>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3" name="Rectangle 642">
                <a:extLst>
                  <a:ext uri="{FF2B5EF4-FFF2-40B4-BE49-F238E27FC236}">
                    <a16:creationId xmlns:a16="http://schemas.microsoft.com/office/drawing/2014/main" id="{66DC9169-4AEF-42CD-999E-5C1C1F616E7C}"/>
                  </a:ext>
                </a:extLst>
              </p:cNvPr>
              <p:cNvSpPr/>
              <p:nvPr/>
            </p:nvSpPr>
            <p:spPr>
              <a:xfrm>
                <a:off x="1108336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4" name="Rectangle 643">
                <a:extLst>
                  <a:ext uri="{FF2B5EF4-FFF2-40B4-BE49-F238E27FC236}">
                    <a16:creationId xmlns:a16="http://schemas.microsoft.com/office/drawing/2014/main" id="{4C1D8B80-B452-4F28-9E89-8C2410E5709E}"/>
                  </a:ext>
                </a:extLst>
              </p:cNvPr>
              <p:cNvSpPr/>
              <p:nvPr/>
            </p:nvSpPr>
            <p:spPr>
              <a:xfrm>
                <a:off x="10466460" y="33627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5" name="Rectangle 644">
                <a:extLst>
                  <a:ext uri="{FF2B5EF4-FFF2-40B4-BE49-F238E27FC236}">
                    <a16:creationId xmlns:a16="http://schemas.microsoft.com/office/drawing/2014/main" id="{A1965C25-AD5D-4875-BA9E-15955A208AFD}"/>
                  </a:ext>
                </a:extLst>
              </p:cNvPr>
              <p:cNvSpPr/>
              <p:nvPr/>
            </p:nvSpPr>
            <p:spPr>
              <a:xfrm>
                <a:off x="9849896" y="33627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6" name="Rectangle 645">
                <a:extLst>
                  <a:ext uri="{FF2B5EF4-FFF2-40B4-BE49-F238E27FC236}">
                    <a16:creationId xmlns:a16="http://schemas.microsoft.com/office/drawing/2014/main" id="{66DEC152-E9AD-4593-883C-AF5E1C9D28B9}"/>
                  </a:ext>
                </a:extLst>
              </p:cNvPr>
              <p:cNvSpPr/>
              <p:nvPr/>
            </p:nvSpPr>
            <p:spPr>
              <a:xfrm>
                <a:off x="923325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7" name="Rectangle 646">
                <a:extLst>
                  <a:ext uri="{FF2B5EF4-FFF2-40B4-BE49-F238E27FC236}">
                    <a16:creationId xmlns:a16="http://schemas.microsoft.com/office/drawing/2014/main" id="{A1202656-3D75-46ED-9327-95C78F0D79A7}"/>
                  </a:ext>
                </a:extLst>
              </p:cNvPr>
              <p:cNvSpPr/>
              <p:nvPr/>
            </p:nvSpPr>
            <p:spPr>
              <a:xfrm>
                <a:off x="8617215" y="3362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8" name="Rectangle 647">
                <a:extLst>
                  <a:ext uri="{FF2B5EF4-FFF2-40B4-BE49-F238E27FC236}">
                    <a16:creationId xmlns:a16="http://schemas.microsoft.com/office/drawing/2014/main" id="{C21E7D52-CC3B-4D0B-8F94-E63D0D747D0B}"/>
                  </a:ext>
                </a:extLst>
              </p:cNvPr>
              <p:cNvSpPr/>
              <p:nvPr/>
            </p:nvSpPr>
            <p:spPr>
              <a:xfrm>
                <a:off x="8000310"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9" name="Rectangle 648">
                <a:extLst>
                  <a:ext uri="{FF2B5EF4-FFF2-40B4-BE49-F238E27FC236}">
                    <a16:creationId xmlns:a16="http://schemas.microsoft.com/office/drawing/2014/main" id="{ADE298F4-02E1-41B1-8EE7-4B9B55FC3D59}"/>
                  </a:ext>
                </a:extLst>
              </p:cNvPr>
              <p:cNvSpPr/>
              <p:nvPr/>
            </p:nvSpPr>
            <p:spPr>
              <a:xfrm>
                <a:off x="7383746"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0" name="Rectangle 649">
                <a:extLst>
                  <a:ext uri="{FF2B5EF4-FFF2-40B4-BE49-F238E27FC236}">
                    <a16:creationId xmlns:a16="http://schemas.microsoft.com/office/drawing/2014/main" id="{37953212-C51B-41F4-94D8-E92740A7D775}"/>
                  </a:ext>
                </a:extLst>
              </p:cNvPr>
              <p:cNvSpPr/>
              <p:nvPr/>
            </p:nvSpPr>
            <p:spPr>
              <a:xfrm>
                <a:off x="6767242" y="402082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1" name="Rectangle 650">
                <a:extLst>
                  <a:ext uri="{FF2B5EF4-FFF2-40B4-BE49-F238E27FC236}">
                    <a16:creationId xmlns:a16="http://schemas.microsoft.com/office/drawing/2014/main" id="{98AF7199-96DE-459A-A062-79FF18056CA4}"/>
                  </a:ext>
                </a:extLst>
              </p:cNvPr>
              <p:cNvSpPr/>
              <p:nvPr/>
            </p:nvSpPr>
            <p:spPr>
              <a:xfrm>
                <a:off x="6150337"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2" name="Rectangle 651">
                <a:extLst>
                  <a:ext uri="{FF2B5EF4-FFF2-40B4-BE49-F238E27FC236}">
                    <a16:creationId xmlns:a16="http://schemas.microsoft.com/office/drawing/2014/main" id="{F85929CF-803A-4D20-9129-AF35CFB01178}"/>
                  </a:ext>
                </a:extLst>
              </p:cNvPr>
              <p:cNvSpPr/>
              <p:nvPr/>
            </p:nvSpPr>
            <p:spPr>
              <a:xfrm>
                <a:off x="5533773"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3" name="Rectangle 652">
                <a:extLst>
                  <a:ext uri="{FF2B5EF4-FFF2-40B4-BE49-F238E27FC236}">
                    <a16:creationId xmlns:a16="http://schemas.microsoft.com/office/drawing/2014/main" id="{1EF6873A-8C07-4C5D-B1B1-EE7D3EE60183}"/>
                  </a:ext>
                </a:extLst>
              </p:cNvPr>
              <p:cNvSpPr/>
              <p:nvPr/>
            </p:nvSpPr>
            <p:spPr>
              <a:xfrm>
                <a:off x="6767372" y="463720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4" name="Rectangle 653">
                <a:extLst>
                  <a:ext uri="{FF2B5EF4-FFF2-40B4-BE49-F238E27FC236}">
                    <a16:creationId xmlns:a16="http://schemas.microsoft.com/office/drawing/2014/main" id="{0952C604-CFE9-4A3A-A211-DE017C691789}"/>
                  </a:ext>
                </a:extLst>
              </p:cNvPr>
              <p:cNvSpPr/>
              <p:nvPr/>
            </p:nvSpPr>
            <p:spPr>
              <a:xfrm>
                <a:off x="6150467" y="463720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5" name="Rectangle 654">
                <a:extLst>
                  <a:ext uri="{FF2B5EF4-FFF2-40B4-BE49-F238E27FC236}">
                    <a16:creationId xmlns:a16="http://schemas.microsoft.com/office/drawing/2014/main" id="{A8820B3C-3FD9-41D2-B8F5-A6EB453A820C}"/>
                  </a:ext>
                </a:extLst>
              </p:cNvPr>
              <p:cNvSpPr/>
              <p:nvPr/>
            </p:nvSpPr>
            <p:spPr>
              <a:xfrm>
                <a:off x="5532591" y="4637203"/>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6" name="Rectangle 655">
                <a:extLst>
                  <a:ext uri="{FF2B5EF4-FFF2-40B4-BE49-F238E27FC236}">
                    <a16:creationId xmlns:a16="http://schemas.microsoft.com/office/drawing/2014/main" id="{4CE6C5A7-9A4D-4286-88F5-4BB6E64C6787}"/>
                  </a:ext>
                </a:extLst>
              </p:cNvPr>
              <p:cNvSpPr/>
              <p:nvPr/>
            </p:nvSpPr>
            <p:spPr>
              <a:xfrm>
                <a:off x="6767177" y="278806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7" name="Rectangle 656">
                <a:extLst>
                  <a:ext uri="{FF2B5EF4-FFF2-40B4-BE49-F238E27FC236}">
                    <a16:creationId xmlns:a16="http://schemas.microsoft.com/office/drawing/2014/main" id="{8B0DC617-C90A-4F3E-9B2B-D471964B9E67}"/>
                  </a:ext>
                </a:extLst>
              </p:cNvPr>
              <p:cNvSpPr/>
              <p:nvPr/>
            </p:nvSpPr>
            <p:spPr>
              <a:xfrm>
                <a:off x="615027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8" name="Rectangle 657">
                <a:extLst>
                  <a:ext uri="{FF2B5EF4-FFF2-40B4-BE49-F238E27FC236}">
                    <a16:creationId xmlns:a16="http://schemas.microsoft.com/office/drawing/2014/main" id="{45434BAA-E5E4-4285-A13A-418AD98E8CF1}"/>
                  </a:ext>
                </a:extLst>
              </p:cNvPr>
              <p:cNvSpPr/>
              <p:nvPr/>
            </p:nvSpPr>
            <p:spPr>
              <a:xfrm>
                <a:off x="5533708"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9" name="Rectangle 658">
                <a:extLst>
                  <a:ext uri="{FF2B5EF4-FFF2-40B4-BE49-F238E27FC236}">
                    <a16:creationId xmlns:a16="http://schemas.microsoft.com/office/drawing/2014/main" id="{17556FE2-57D3-49DB-B1DD-D9CBE9FD7C95}"/>
                  </a:ext>
                </a:extLst>
              </p:cNvPr>
              <p:cNvSpPr/>
              <p:nvPr/>
            </p:nvSpPr>
            <p:spPr>
              <a:xfrm>
                <a:off x="6767307" y="340444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0" name="Rectangle 659">
                <a:extLst>
                  <a:ext uri="{FF2B5EF4-FFF2-40B4-BE49-F238E27FC236}">
                    <a16:creationId xmlns:a16="http://schemas.microsoft.com/office/drawing/2014/main" id="{5FAAEFF9-411F-4E4D-B249-15894EB3DA5D}"/>
                  </a:ext>
                </a:extLst>
              </p:cNvPr>
              <p:cNvSpPr/>
              <p:nvPr/>
            </p:nvSpPr>
            <p:spPr>
              <a:xfrm>
                <a:off x="615040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1" name="Rectangle 660">
                <a:extLst>
                  <a:ext uri="{FF2B5EF4-FFF2-40B4-BE49-F238E27FC236}">
                    <a16:creationId xmlns:a16="http://schemas.microsoft.com/office/drawing/2014/main" id="{75091C9B-0F9E-446E-ABD5-D7F9E0315ADB}"/>
                  </a:ext>
                </a:extLst>
              </p:cNvPr>
              <p:cNvSpPr/>
              <p:nvPr/>
            </p:nvSpPr>
            <p:spPr>
              <a:xfrm>
                <a:off x="5533838"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2" name="Rectangle 661">
                <a:extLst>
                  <a:ext uri="{FF2B5EF4-FFF2-40B4-BE49-F238E27FC236}">
                    <a16:creationId xmlns:a16="http://schemas.microsoft.com/office/drawing/2014/main" id="{15A42C23-CF57-41E4-8D71-D1ED83B4B76F}"/>
                  </a:ext>
                </a:extLst>
              </p:cNvPr>
              <p:cNvSpPr/>
              <p:nvPr/>
            </p:nvSpPr>
            <p:spPr>
              <a:xfrm>
                <a:off x="6766651" y="5253579"/>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3" name="Rectangle 662">
                <a:extLst>
                  <a:ext uri="{FF2B5EF4-FFF2-40B4-BE49-F238E27FC236}">
                    <a16:creationId xmlns:a16="http://schemas.microsoft.com/office/drawing/2014/main" id="{24F5B29A-F211-4344-BE66-83DC3C28CA51}"/>
                  </a:ext>
                </a:extLst>
              </p:cNvPr>
              <p:cNvSpPr/>
              <p:nvPr/>
            </p:nvSpPr>
            <p:spPr>
              <a:xfrm>
                <a:off x="6149746" y="525358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4" name="Rectangle 663">
                <a:extLst>
                  <a:ext uri="{FF2B5EF4-FFF2-40B4-BE49-F238E27FC236}">
                    <a16:creationId xmlns:a16="http://schemas.microsoft.com/office/drawing/2014/main" id="{81B3CD6B-E0CA-4ACA-974C-60500542248C}"/>
                  </a:ext>
                </a:extLst>
              </p:cNvPr>
              <p:cNvSpPr/>
              <p:nvPr/>
            </p:nvSpPr>
            <p:spPr>
              <a:xfrm>
                <a:off x="5533182" y="5253580"/>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5" name="Rectangle 664">
                <a:extLst>
                  <a:ext uri="{FF2B5EF4-FFF2-40B4-BE49-F238E27FC236}">
                    <a16:creationId xmlns:a16="http://schemas.microsoft.com/office/drawing/2014/main" id="{CA5F3264-CC65-457C-9E01-EE28A0F31CB9}"/>
                  </a:ext>
                </a:extLst>
              </p:cNvPr>
              <p:cNvSpPr/>
              <p:nvPr/>
            </p:nvSpPr>
            <p:spPr>
              <a:xfrm>
                <a:off x="6766125" y="217855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6" name="Rectangle 665">
                <a:extLst>
                  <a:ext uri="{FF2B5EF4-FFF2-40B4-BE49-F238E27FC236}">
                    <a16:creationId xmlns:a16="http://schemas.microsoft.com/office/drawing/2014/main" id="{A79393FF-1A21-4E92-B707-A1931BAA8C53}"/>
                  </a:ext>
                </a:extLst>
              </p:cNvPr>
              <p:cNvSpPr/>
              <p:nvPr/>
            </p:nvSpPr>
            <p:spPr>
              <a:xfrm>
                <a:off x="614922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7" name="Rectangle 666">
                <a:extLst>
                  <a:ext uri="{FF2B5EF4-FFF2-40B4-BE49-F238E27FC236}">
                    <a16:creationId xmlns:a16="http://schemas.microsoft.com/office/drawing/2014/main" id="{ACCB2321-361F-497B-84CD-51C655413A5E}"/>
                  </a:ext>
                </a:extLst>
              </p:cNvPr>
              <p:cNvSpPr/>
              <p:nvPr/>
            </p:nvSpPr>
            <p:spPr>
              <a:xfrm>
                <a:off x="5532656"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8" name="Rectangle 667">
                <a:extLst>
                  <a:ext uri="{FF2B5EF4-FFF2-40B4-BE49-F238E27FC236}">
                    <a16:creationId xmlns:a16="http://schemas.microsoft.com/office/drawing/2014/main" id="{EC077AF8-6D34-479A-BF10-7E35F62E861D}"/>
                  </a:ext>
                </a:extLst>
              </p:cNvPr>
              <p:cNvSpPr/>
              <p:nvPr/>
            </p:nvSpPr>
            <p:spPr>
              <a:xfrm>
                <a:off x="6766060" y="94579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9" name="Rectangle 668">
                <a:extLst>
                  <a:ext uri="{FF2B5EF4-FFF2-40B4-BE49-F238E27FC236}">
                    <a16:creationId xmlns:a16="http://schemas.microsoft.com/office/drawing/2014/main" id="{F63864C6-08A0-4F0B-81A5-B64A56D7BA81}"/>
                  </a:ext>
                </a:extLst>
              </p:cNvPr>
              <p:cNvSpPr/>
              <p:nvPr/>
            </p:nvSpPr>
            <p:spPr>
              <a:xfrm>
                <a:off x="614915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0" name="Rectangle 669">
                <a:extLst>
                  <a:ext uri="{FF2B5EF4-FFF2-40B4-BE49-F238E27FC236}">
                    <a16:creationId xmlns:a16="http://schemas.microsoft.com/office/drawing/2014/main" id="{A0EE882B-46F4-4181-84C5-C83B30A1D3ED}"/>
                  </a:ext>
                </a:extLst>
              </p:cNvPr>
              <p:cNvSpPr/>
              <p:nvPr/>
            </p:nvSpPr>
            <p:spPr>
              <a:xfrm>
                <a:off x="5532591"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1" name="Rectangle 670">
                <a:extLst>
                  <a:ext uri="{FF2B5EF4-FFF2-40B4-BE49-F238E27FC236}">
                    <a16:creationId xmlns:a16="http://schemas.microsoft.com/office/drawing/2014/main" id="{8BD07257-B041-4F7C-9194-5601E10A6D29}"/>
                  </a:ext>
                </a:extLst>
              </p:cNvPr>
              <p:cNvSpPr/>
              <p:nvPr/>
            </p:nvSpPr>
            <p:spPr>
              <a:xfrm>
                <a:off x="6766190" y="1562169"/>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2" name="Rectangle 671">
                <a:extLst>
                  <a:ext uri="{FF2B5EF4-FFF2-40B4-BE49-F238E27FC236}">
                    <a16:creationId xmlns:a16="http://schemas.microsoft.com/office/drawing/2014/main" id="{6D760C13-37A3-42EE-9249-09AA5C613CD7}"/>
                  </a:ext>
                </a:extLst>
              </p:cNvPr>
              <p:cNvSpPr/>
              <p:nvPr/>
            </p:nvSpPr>
            <p:spPr>
              <a:xfrm>
                <a:off x="614928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3" name="Rectangle 672">
                <a:extLst>
                  <a:ext uri="{FF2B5EF4-FFF2-40B4-BE49-F238E27FC236}">
                    <a16:creationId xmlns:a16="http://schemas.microsoft.com/office/drawing/2014/main" id="{64F6B82E-FAF2-45CC-B1FB-C4BB8A5E0C45}"/>
                  </a:ext>
                </a:extLst>
              </p:cNvPr>
              <p:cNvSpPr/>
              <p:nvPr/>
            </p:nvSpPr>
            <p:spPr>
              <a:xfrm>
                <a:off x="5532721"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4" name="Rectangle 673">
                <a:extLst>
                  <a:ext uri="{FF2B5EF4-FFF2-40B4-BE49-F238E27FC236}">
                    <a16:creationId xmlns:a16="http://schemas.microsoft.com/office/drawing/2014/main" id="{5EE6E807-23AB-4F97-B8E8-BC574DACFB41}"/>
                  </a:ext>
                </a:extLst>
              </p:cNvPr>
              <p:cNvSpPr/>
              <p:nvPr/>
            </p:nvSpPr>
            <p:spPr>
              <a:xfrm>
                <a:off x="6765930" y="179535"/>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5" name="Rectangle 674">
                <a:extLst>
                  <a:ext uri="{FF2B5EF4-FFF2-40B4-BE49-F238E27FC236}">
                    <a16:creationId xmlns:a16="http://schemas.microsoft.com/office/drawing/2014/main" id="{69446947-FE18-4E41-B620-13C4547EF9E2}"/>
                  </a:ext>
                </a:extLst>
              </p:cNvPr>
              <p:cNvSpPr/>
              <p:nvPr/>
            </p:nvSpPr>
            <p:spPr>
              <a:xfrm>
                <a:off x="6766060" y="3362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6" name="Rectangle 675">
                <a:extLst>
                  <a:ext uri="{FF2B5EF4-FFF2-40B4-BE49-F238E27FC236}">
                    <a16:creationId xmlns:a16="http://schemas.microsoft.com/office/drawing/2014/main" id="{28CAA742-09D9-4938-ABCB-638B09A36CCE}"/>
                  </a:ext>
                </a:extLst>
              </p:cNvPr>
              <p:cNvSpPr/>
              <p:nvPr/>
            </p:nvSpPr>
            <p:spPr>
              <a:xfrm>
                <a:off x="614915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7" name="Rectangle 676">
                <a:extLst>
                  <a:ext uri="{FF2B5EF4-FFF2-40B4-BE49-F238E27FC236}">
                    <a16:creationId xmlns:a16="http://schemas.microsoft.com/office/drawing/2014/main" id="{936321E9-2AAA-41A3-A492-0F6CF0358075}"/>
                  </a:ext>
                </a:extLst>
              </p:cNvPr>
              <p:cNvSpPr/>
              <p:nvPr/>
            </p:nvSpPr>
            <p:spPr>
              <a:xfrm>
                <a:off x="5532591"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8" name="Rectangle 677">
                <a:extLst>
                  <a:ext uri="{FF2B5EF4-FFF2-40B4-BE49-F238E27FC236}">
                    <a16:creationId xmlns:a16="http://schemas.microsoft.com/office/drawing/2014/main" id="{4A7532AC-9117-4134-A974-3B772286BF03}"/>
                  </a:ext>
                </a:extLst>
              </p:cNvPr>
              <p:cNvSpPr/>
              <p:nvPr/>
            </p:nvSpPr>
            <p:spPr>
              <a:xfrm>
                <a:off x="4921933"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9" name="Rectangle 678">
                <a:extLst>
                  <a:ext uri="{FF2B5EF4-FFF2-40B4-BE49-F238E27FC236}">
                    <a16:creationId xmlns:a16="http://schemas.microsoft.com/office/drawing/2014/main" id="{708D771F-DFFA-4746-83AD-53B6355143A9}"/>
                  </a:ext>
                </a:extLst>
              </p:cNvPr>
              <p:cNvSpPr/>
              <p:nvPr/>
            </p:nvSpPr>
            <p:spPr>
              <a:xfrm>
                <a:off x="4305028"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0" name="Rectangle 679">
                <a:extLst>
                  <a:ext uri="{FF2B5EF4-FFF2-40B4-BE49-F238E27FC236}">
                    <a16:creationId xmlns:a16="http://schemas.microsoft.com/office/drawing/2014/main" id="{8BBCC4B9-979C-408B-BC08-6F9D720C6C9A}"/>
                  </a:ext>
                </a:extLst>
              </p:cNvPr>
              <p:cNvSpPr/>
              <p:nvPr/>
            </p:nvSpPr>
            <p:spPr>
              <a:xfrm>
                <a:off x="3688464"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1" name="Rectangle 680">
                <a:extLst>
                  <a:ext uri="{FF2B5EF4-FFF2-40B4-BE49-F238E27FC236}">
                    <a16:creationId xmlns:a16="http://schemas.microsoft.com/office/drawing/2014/main" id="{EB08CFC0-D0A0-41F0-9991-858C1795B7D3}"/>
                  </a:ext>
                </a:extLst>
              </p:cNvPr>
              <p:cNvSpPr/>
              <p:nvPr/>
            </p:nvSpPr>
            <p:spPr>
              <a:xfrm>
                <a:off x="4921869" y="4636533"/>
                <a:ext cx="616574"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2" name="Rectangle 681">
                <a:extLst>
                  <a:ext uri="{FF2B5EF4-FFF2-40B4-BE49-F238E27FC236}">
                    <a16:creationId xmlns:a16="http://schemas.microsoft.com/office/drawing/2014/main" id="{F9E22F99-D156-4C70-A230-445841C77773}"/>
                  </a:ext>
                </a:extLst>
              </p:cNvPr>
              <p:cNvSpPr/>
              <p:nvPr/>
            </p:nvSpPr>
            <p:spPr>
              <a:xfrm>
                <a:off x="4305158" y="4636534"/>
                <a:ext cx="614863"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3" name="Rectangle 682">
                <a:extLst>
                  <a:ext uri="{FF2B5EF4-FFF2-40B4-BE49-F238E27FC236}">
                    <a16:creationId xmlns:a16="http://schemas.microsoft.com/office/drawing/2014/main" id="{8E07B5C6-1879-4C98-98F8-B9F6711753B3}"/>
                  </a:ext>
                </a:extLst>
              </p:cNvPr>
              <p:cNvSpPr/>
              <p:nvPr/>
            </p:nvSpPr>
            <p:spPr>
              <a:xfrm>
                <a:off x="3687282" y="4636534"/>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4" name="Rectangle 683">
                <a:extLst>
                  <a:ext uri="{FF2B5EF4-FFF2-40B4-BE49-F238E27FC236}">
                    <a16:creationId xmlns:a16="http://schemas.microsoft.com/office/drawing/2014/main" id="{B0875F09-C8CE-4892-A665-793B2DE03742}"/>
                  </a:ext>
                </a:extLst>
              </p:cNvPr>
              <p:cNvSpPr/>
              <p:nvPr/>
            </p:nvSpPr>
            <p:spPr>
              <a:xfrm>
                <a:off x="4921868"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5" name="Rectangle 684">
                <a:extLst>
                  <a:ext uri="{FF2B5EF4-FFF2-40B4-BE49-F238E27FC236}">
                    <a16:creationId xmlns:a16="http://schemas.microsoft.com/office/drawing/2014/main" id="{4F2FD1E9-61AF-4922-9D5C-8998A7490125}"/>
                  </a:ext>
                </a:extLst>
              </p:cNvPr>
              <p:cNvSpPr/>
              <p:nvPr/>
            </p:nvSpPr>
            <p:spPr>
              <a:xfrm>
                <a:off x="4304963"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6" name="Rectangle 685">
                <a:extLst>
                  <a:ext uri="{FF2B5EF4-FFF2-40B4-BE49-F238E27FC236}">
                    <a16:creationId xmlns:a16="http://schemas.microsoft.com/office/drawing/2014/main" id="{D5C6592C-6F34-4D00-96D0-3255E267250B}"/>
                  </a:ext>
                </a:extLst>
              </p:cNvPr>
              <p:cNvSpPr/>
              <p:nvPr/>
            </p:nvSpPr>
            <p:spPr>
              <a:xfrm>
                <a:off x="3688399"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7" name="Rectangle 686">
                <a:extLst>
                  <a:ext uri="{FF2B5EF4-FFF2-40B4-BE49-F238E27FC236}">
                    <a16:creationId xmlns:a16="http://schemas.microsoft.com/office/drawing/2014/main" id="{BF438C29-C7E5-45D2-A0B7-6EA73E40C491}"/>
                  </a:ext>
                </a:extLst>
              </p:cNvPr>
              <p:cNvSpPr/>
              <p:nvPr/>
            </p:nvSpPr>
            <p:spPr>
              <a:xfrm>
                <a:off x="4921998"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8" name="Rectangle 687">
                <a:extLst>
                  <a:ext uri="{FF2B5EF4-FFF2-40B4-BE49-F238E27FC236}">
                    <a16:creationId xmlns:a16="http://schemas.microsoft.com/office/drawing/2014/main" id="{E137542F-FAFF-4782-A582-7F85F9FEE72B}"/>
                  </a:ext>
                </a:extLst>
              </p:cNvPr>
              <p:cNvSpPr/>
              <p:nvPr/>
            </p:nvSpPr>
            <p:spPr>
              <a:xfrm>
                <a:off x="4305093"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9" name="Rectangle 688">
                <a:extLst>
                  <a:ext uri="{FF2B5EF4-FFF2-40B4-BE49-F238E27FC236}">
                    <a16:creationId xmlns:a16="http://schemas.microsoft.com/office/drawing/2014/main" id="{CCB136E5-64C5-4771-BD39-760193D8BFA5}"/>
                  </a:ext>
                </a:extLst>
              </p:cNvPr>
              <p:cNvSpPr/>
              <p:nvPr/>
            </p:nvSpPr>
            <p:spPr>
              <a:xfrm>
                <a:off x="3688529"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0" name="Rectangle 689">
                <a:extLst>
                  <a:ext uri="{FF2B5EF4-FFF2-40B4-BE49-F238E27FC236}">
                    <a16:creationId xmlns:a16="http://schemas.microsoft.com/office/drawing/2014/main" id="{CC303A34-01E4-4B59-8D6E-5DFD92F25981}"/>
                  </a:ext>
                </a:extLst>
              </p:cNvPr>
              <p:cNvSpPr/>
              <p:nvPr/>
            </p:nvSpPr>
            <p:spPr>
              <a:xfrm>
                <a:off x="4921342"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1" name="Rectangle 690">
                <a:extLst>
                  <a:ext uri="{FF2B5EF4-FFF2-40B4-BE49-F238E27FC236}">
                    <a16:creationId xmlns:a16="http://schemas.microsoft.com/office/drawing/2014/main" id="{1565DBEF-E728-4CB0-B272-25523EACFC12}"/>
                  </a:ext>
                </a:extLst>
              </p:cNvPr>
              <p:cNvSpPr/>
              <p:nvPr/>
            </p:nvSpPr>
            <p:spPr>
              <a:xfrm>
                <a:off x="4304437"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2" name="Rectangle 691">
                <a:extLst>
                  <a:ext uri="{FF2B5EF4-FFF2-40B4-BE49-F238E27FC236}">
                    <a16:creationId xmlns:a16="http://schemas.microsoft.com/office/drawing/2014/main" id="{93C5F628-8294-4942-8EB9-38E00AB69834}"/>
                  </a:ext>
                </a:extLst>
              </p:cNvPr>
              <p:cNvSpPr/>
              <p:nvPr/>
            </p:nvSpPr>
            <p:spPr>
              <a:xfrm>
                <a:off x="3687873" y="5252911"/>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3" name="Rectangle 692">
                <a:extLst>
                  <a:ext uri="{FF2B5EF4-FFF2-40B4-BE49-F238E27FC236}">
                    <a16:creationId xmlns:a16="http://schemas.microsoft.com/office/drawing/2014/main" id="{DEB96522-A5F1-45F1-8776-B1568D9E7E86}"/>
                  </a:ext>
                </a:extLst>
              </p:cNvPr>
              <p:cNvSpPr/>
              <p:nvPr/>
            </p:nvSpPr>
            <p:spPr>
              <a:xfrm>
                <a:off x="4920816"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4" name="Rectangle 693">
                <a:extLst>
                  <a:ext uri="{FF2B5EF4-FFF2-40B4-BE49-F238E27FC236}">
                    <a16:creationId xmlns:a16="http://schemas.microsoft.com/office/drawing/2014/main" id="{51844165-E44F-4430-A4EE-29233574C48E}"/>
                  </a:ext>
                </a:extLst>
              </p:cNvPr>
              <p:cNvSpPr/>
              <p:nvPr/>
            </p:nvSpPr>
            <p:spPr>
              <a:xfrm>
                <a:off x="4303911"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5" name="Rectangle 694">
                <a:extLst>
                  <a:ext uri="{FF2B5EF4-FFF2-40B4-BE49-F238E27FC236}">
                    <a16:creationId xmlns:a16="http://schemas.microsoft.com/office/drawing/2014/main" id="{BD4A287D-F241-45C3-9B74-7FBB261DB707}"/>
                  </a:ext>
                </a:extLst>
              </p:cNvPr>
              <p:cNvSpPr/>
              <p:nvPr/>
            </p:nvSpPr>
            <p:spPr>
              <a:xfrm>
                <a:off x="3687347"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6" name="Rectangle 695">
                <a:extLst>
                  <a:ext uri="{FF2B5EF4-FFF2-40B4-BE49-F238E27FC236}">
                    <a16:creationId xmlns:a16="http://schemas.microsoft.com/office/drawing/2014/main" id="{06158E7B-183C-47D6-A537-C9DC5401CCED}"/>
                  </a:ext>
                </a:extLst>
              </p:cNvPr>
              <p:cNvSpPr/>
              <p:nvPr/>
            </p:nvSpPr>
            <p:spPr>
              <a:xfrm>
                <a:off x="4920751"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7" name="Rectangle 696">
                <a:extLst>
                  <a:ext uri="{FF2B5EF4-FFF2-40B4-BE49-F238E27FC236}">
                    <a16:creationId xmlns:a16="http://schemas.microsoft.com/office/drawing/2014/main" id="{D6EE8FBC-A572-4F6E-8BF0-E30CE0D0917B}"/>
                  </a:ext>
                </a:extLst>
              </p:cNvPr>
              <p:cNvSpPr/>
              <p:nvPr/>
            </p:nvSpPr>
            <p:spPr>
              <a:xfrm>
                <a:off x="4303846"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8" name="Rectangle 697">
                <a:extLst>
                  <a:ext uri="{FF2B5EF4-FFF2-40B4-BE49-F238E27FC236}">
                    <a16:creationId xmlns:a16="http://schemas.microsoft.com/office/drawing/2014/main" id="{C220218F-FB67-4C9F-8ADA-E505B153E1D8}"/>
                  </a:ext>
                </a:extLst>
              </p:cNvPr>
              <p:cNvSpPr/>
              <p:nvPr/>
            </p:nvSpPr>
            <p:spPr>
              <a:xfrm>
                <a:off x="3687282"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9" name="Rectangle 698">
                <a:extLst>
                  <a:ext uri="{FF2B5EF4-FFF2-40B4-BE49-F238E27FC236}">
                    <a16:creationId xmlns:a16="http://schemas.microsoft.com/office/drawing/2014/main" id="{C248B458-68FB-46DB-8839-DA201B5E8A6F}"/>
                  </a:ext>
                </a:extLst>
              </p:cNvPr>
              <p:cNvSpPr/>
              <p:nvPr/>
            </p:nvSpPr>
            <p:spPr>
              <a:xfrm>
                <a:off x="4920881"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0" name="Rectangle 699">
                <a:extLst>
                  <a:ext uri="{FF2B5EF4-FFF2-40B4-BE49-F238E27FC236}">
                    <a16:creationId xmlns:a16="http://schemas.microsoft.com/office/drawing/2014/main" id="{AEA5E495-32E0-4BC6-92BF-9442C12D764C}"/>
                  </a:ext>
                </a:extLst>
              </p:cNvPr>
              <p:cNvSpPr/>
              <p:nvPr/>
            </p:nvSpPr>
            <p:spPr>
              <a:xfrm>
                <a:off x="4303976"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1" name="Rectangle 700">
                <a:extLst>
                  <a:ext uri="{FF2B5EF4-FFF2-40B4-BE49-F238E27FC236}">
                    <a16:creationId xmlns:a16="http://schemas.microsoft.com/office/drawing/2014/main" id="{41F9A1DC-0B5E-43F6-8F17-7EDC141C95A7}"/>
                  </a:ext>
                </a:extLst>
              </p:cNvPr>
              <p:cNvSpPr/>
              <p:nvPr/>
            </p:nvSpPr>
            <p:spPr>
              <a:xfrm>
                <a:off x="3687412"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2" name="Rectangle 701">
                <a:extLst>
                  <a:ext uri="{FF2B5EF4-FFF2-40B4-BE49-F238E27FC236}">
                    <a16:creationId xmlns:a16="http://schemas.microsoft.com/office/drawing/2014/main" id="{B99CCE9B-D8C0-42A4-9D69-7B7BD7B0760F}"/>
                  </a:ext>
                </a:extLst>
              </p:cNvPr>
              <p:cNvSpPr/>
              <p:nvPr/>
            </p:nvSpPr>
            <p:spPr>
              <a:xfrm>
                <a:off x="4920751"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3" name="Rectangle 702">
                <a:extLst>
                  <a:ext uri="{FF2B5EF4-FFF2-40B4-BE49-F238E27FC236}">
                    <a16:creationId xmlns:a16="http://schemas.microsoft.com/office/drawing/2014/main" id="{50FC58F0-3C3B-4A10-9BF4-F486C11B9FE8}"/>
                  </a:ext>
                </a:extLst>
              </p:cNvPr>
              <p:cNvSpPr/>
              <p:nvPr/>
            </p:nvSpPr>
            <p:spPr>
              <a:xfrm>
                <a:off x="4303846"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4" name="Rectangle 703">
                <a:extLst>
                  <a:ext uri="{FF2B5EF4-FFF2-40B4-BE49-F238E27FC236}">
                    <a16:creationId xmlns:a16="http://schemas.microsoft.com/office/drawing/2014/main" id="{E9BAE45F-8420-4A5D-823E-93EA0D77FABA}"/>
                  </a:ext>
                </a:extLst>
              </p:cNvPr>
              <p:cNvSpPr/>
              <p:nvPr/>
            </p:nvSpPr>
            <p:spPr>
              <a:xfrm>
                <a:off x="3687282"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5" name="Rectangle 704">
                <a:extLst>
                  <a:ext uri="{FF2B5EF4-FFF2-40B4-BE49-F238E27FC236}">
                    <a16:creationId xmlns:a16="http://schemas.microsoft.com/office/drawing/2014/main" id="{993930B8-C06F-410D-A29E-6D0F47F3FD23}"/>
                  </a:ext>
                </a:extLst>
              </p:cNvPr>
              <p:cNvSpPr/>
              <p:nvPr/>
            </p:nvSpPr>
            <p:spPr>
              <a:xfrm>
                <a:off x="3070778"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6" name="Rectangle 705">
                <a:extLst>
                  <a:ext uri="{FF2B5EF4-FFF2-40B4-BE49-F238E27FC236}">
                    <a16:creationId xmlns:a16="http://schemas.microsoft.com/office/drawing/2014/main" id="{B9E263A0-20E2-4144-854F-DCC48579A09B}"/>
                  </a:ext>
                </a:extLst>
              </p:cNvPr>
              <p:cNvSpPr/>
              <p:nvPr/>
            </p:nvSpPr>
            <p:spPr>
              <a:xfrm>
                <a:off x="2453873"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7" name="Rectangle 706">
                <a:extLst>
                  <a:ext uri="{FF2B5EF4-FFF2-40B4-BE49-F238E27FC236}">
                    <a16:creationId xmlns:a16="http://schemas.microsoft.com/office/drawing/2014/main" id="{218C188F-53A8-43A3-893F-20121FC1E4C2}"/>
                  </a:ext>
                </a:extLst>
              </p:cNvPr>
              <p:cNvSpPr/>
              <p:nvPr/>
            </p:nvSpPr>
            <p:spPr>
              <a:xfrm>
                <a:off x="1837309"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8" name="Rectangle 707">
                <a:extLst>
                  <a:ext uri="{FF2B5EF4-FFF2-40B4-BE49-F238E27FC236}">
                    <a16:creationId xmlns:a16="http://schemas.microsoft.com/office/drawing/2014/main" id="{ED3D1BB9-6EB0-428E-894C-7B1D18E79F1F}"/>
                  </a:ext>
                </a:extLst>
              </p:cNvPr>
              <p:cNvSpPr/>
              <p:nvPr/>
            </p:nvSpPr>
            <p:spPr>
              <a:xfrm>
                <a:off x="3070908" y="463653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9" name="Rectangle 708">
                <a:extLst>
                  <a:ext uri="{FF2B5EF4-FFF2-40B4-BE49-F238E27FC236}">
                    <a16:creationId xmlns:a16="http://schemas.microsoft.com/office/drawing/2014/main" id="{D1F6A960-7A2A-4529-9403-3080257E5FDE}"/>
                  </a:ext>
                </a:extLst>
              </p:cNvPr>
              <p:cNvSpPr/>
              <p:nvPr/>
            </p:nvSpPr>
            <p:spPr>
              <a:xfrm>
                <a:off x="2454003" y="463653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0" name="Rectangle 709">
                <a:extLst>
                  <a:ext uri="{FF2B5EF4-FFF2-40B4-BE49-F238E27FC236}">
                    <a16:creationId xmlns:a16="http://schemas.microsoft.com/office/drawing/2014/main" id="{6CB0A1C8-AC09-4137-A317-A6D40C7E15D4}"/>
                  </a:ext>
                </a:extLst>
              </p:cNvPr>
              <p:cNvSpPr/>
              <p:nvPr/>
            </p:nvSpPr>
            <p:spPr>
              <a:xfrm>
                <a:off x="1836127" y="4636534"/>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1" name="Rectangle 710">
                <a:extLst>
                  <a:ext uri="{FF2B5EF4-FFF2-40B4-BE49-F238E27FC236}">
                    <a16:creationId xmlns:a16="http://schemas.microsoft.com/office/drawing/2014/main" id="{5F4BEBE5-210A-4E37-9616-B2324033E26C}"/>
                  </a:ext>
                </a:extLst>
              </p:cNvPr>
              <p:cNvSpPr/>
              <p:nvPr/>
            </p:nvSpPr>
            <p:spPr>
              <a:xfrm>
                <a:off x="3070713"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2" name="Rectangle 711">
                <a:extLst>
                  <a:ext uri="{FF2B5EF4-FFF2-40B4-BE49-F238E27FC236}">
                    <a16:creationId xmlns:a16="http://schemas.microsoft.com/office/drawing/2014/main" id="{54D3A9A6-B472-43F9-BD76-F427B8BADBB4}"/>
                  </a:ext>
                </a:extLst>
              </p:cNvPr>
              <p:cNvSpPr/>
              <p:nvPr/>
            </p:nvSpPr>
            <p:spPr>
              <a:xfrm>
                <a:off x="2453808"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3" name="Rectangle 712">
                <a:extLst>
                  <a:ext uri="{FF2B5EF4-FFF2-40B4-BE49-F238E27FC236}">
                    <a16:creationId xmlns:a16="http://schemas.microsoft.com/office/drawing/2014/main" id="{0093B28C-2550-467B-A1C9-7DADB69BBE27}"/>
                  </a:ext>
                </a:extLst>
              </p:cNvPr>
              <p:cNvSpPr/>
              <p:nvPr/>
            </p:nvSpPr>
            <p:spPr>
              <a:xfrm>
                <a:off x="1837244"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4" name="Rectangle 713">
                <a:extLst>
                  <a:ext uri="{FF2B5EF4-FFF2-40B4-BE49-F238E27FC236}">
                    <a16:creationId xmlns:a16="http://schemas.microsoft.com/office/drawing/2014/main" id="{03DB2D2D-1CEC-45D8-8AE2-A286E18B113D}"/>
                  </a:ext>
                </a:extLst>
              </p:cNvPr>
              <p:cNvSpPr/>
              <p:nvPr/>
            </p:nvSpPr>
            <p:spPr>
              <a:xfrm>
                <a:off x="3070843"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5" name="Rectangle 714">
                <a:extLst>
                  <a:ext uri="{FF2B5EF4-FFF2-40B4-BE49-F238E27FC236}">
                    <a16:creationId xmlns:a16="http://schemas.microsoft.com/office/drawing/2014/main" id="{1A45634B-05FC-48E4-9F48-D1ACE5FF1CB1}"/>
                  </a:ext>
                </a:extLst>
              </p:cNvPr>
              <p:cNvSpPr/>
              <p:nvPr/>
            </p:nvSpPr>
            <p:spPr>
              <a:xfrm>
                <a:off x="2453938"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6" name="Rectangle 715">
                <a:extLst>
                  <a:ext uri="{FF2B5EF4-FFF2-40B4-BE49-F238E27FC236}">
                    <a16:creationId xmlns:a16="http://schemas.microsoft.com/office/drawing/2014/main" id="{1C085CB1-0447-416F-BE5D-FFD2E553E757}"/>
                  </a:ext>
                </a:extLst>
              </p:cNvPr>
              <p:cNvSpPr/>
              <p:nvPr/>
            </p:nvSpPr>
            <p:spPr>
              <a:xfrm>
                <a:off x="1837374"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7" name="Rectangle 716">
                <a:extLst>
                  <a:ext uri="{FF2B5EF4-FFF2-40B4-BE49-F238E27FC236}">
                    <a16:creationId xmlns:a16="http://schemas.microsoft.com/office/drawing/2014/main" id="{277BA778-8240-43BE-8A17-7CFAF2A5E30D}"/>
                  </a:ext>
                </a:extLst>
              </p:cNvPr>
              <p:cNvSpPr/>
              <p:nvPr/>
            </p:nvSpPr>
            <p:spPr>
              <a:xfrm>
                <a:off x="3070187"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8" name="Rectangle 717">
                <a:extLst>
                  <a:ext uri="{FF2B5EF4-FFF2-40B4-BE49-F238E27FC236}">
                    <a16:creationId xmlns:a16="http://schemas.microsoft.com/office/drawing/2014/main" id="{414ED891-0B21-4D01-A373-619E1D391ED4}"/>
                  </a:ext>
                </a:extLst>
              </p:cNvPr>
              <p:cNvSpPr/>
              <p:nvPr/>
            </p:nvSpPr>
            <p:spPr>
              <a:xfrm>
                <a:off x="2453282"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9" name="Rectangle 718">
                <a:extLst>
                  <a:ext uri="{FF2B5EF4-FFF2-40B4-BE49-F238E27FC236}">
                    <a16:creationId xmlns:a16="http://schemas.microsoft.com/office/drawing/2014/main" id="{9D95C666-6699-4902-B07E-FA48E04AC137}"/>
                  </a:ext>
                </a:extLst>
              </p:cNvPr>
              <p:cNvSpPr/>
              <p:nvPr/>
            </p:nvSpPr>
            <p:spPr>
              <a:xfrm>
                <a:off x="1836718" y="5252911"/>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0" name="Rectangle 719">
                <a:extLst>
                  <a:ext uri="{FF2B5EF4-FFF2-40B4-BE49-F238E27FC236}">
                    <a16:creationId xmlns:a16="http://schemas.microsoft.com/office/drawing/2014/main" id="{8C4BB53B-43C5-497A-8D34-4F4EF89E1B7F}"/>
                  </a:ext>
                </a:extLst>
              </p:cNvPr>
              <p:cNvSpPr/>
              <p:nvPr/>
            </p:nvSpPr>
            <p:spPr>
              <a:xfrm>
                <a:off x="3069661"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1" name="Rectangle 720">
                <a:extLst>
                  <a:ext uri="{FF2B5EF4-FFF2-40B4-BE49-F238E27FC236}">
                    <a16:creationId xmlns:a16="http://schemas.microsoft.com/office/drawing/2014/main" id="{2891F46F-7ACC-43AA-9CFA-64AF11A044BF}"/>
                  </a:ext>
                </a:extLst>
              </p:cNvPr>
              <p:cNvSpPr/>
              <p:nvPr/>
            </p:nvSpPr>
            <p:spPr>
              <a:xfrm>
                <a:off x="2452756"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2" name="Rectangle 721">
                <a:extLst>
                  <a:ext uri="{FF2B5EF4-FFF2-40B4-BE49-F238E27FC236}">
                    <a16:creationId xmlns:a16="http://schemas.microsoft.com/office/drawing/2014/main" id="{BC7375AF-A3CC-4B4C-B205-82DA032C5743}"/>
                  </a:ext>
                </a:extLst>
              </p:cNvPr>
              <p:cNvSpPr/>
              <p:nvPr/>
            </p:nvSpPr>
            <p:spPr>
              <a:xfrm>
                <a:off x="1836192"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3" name="Rectangle 722">
                <a:extLst>
                  <a:ext uri="{FF2B5EF4-FFF2-40B4-BE49-F238E27FC236}">
                    <a16:creationId xmlns:a16="http://schemas.microsoft.com/office/drawing/2014/main" id="{9F060333-D405-4D2E-90D3-ECA3E1E94271}"/>
                  </a:ext>
                </a:extLst>
              </p:cNvPr>
              <p:cNvSpPr/>
              <p:nvPr/>
            </p:nvSpPr>
            <p:spPr>
              <a:xfrm>
                <a:off x="3069596"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4" name="Rectangle 723">
                <a:extLst>
                  <a:ext uri="{FF2B5EF4-FFF2-40B4-BE49-F238E27FC236}">
                    <a16:creationId xmlns:a16="http://schemas.microsoft.com/office/drawing/2014/main" id="{403DA51B-6B7C-40C6-BCB6-C6BC3A196400}"/>
                  </a:ext>
                </a:extLst>
              </p:cNvPr>
              <p:cNvSpPr/>
              <p:nvPr/>
            </p:nvSpPr>
            <p:spPr>
              <a:xfrm>
                <a:off x="2452691"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5" name="Rectangle 724">
                <a:extLst>
                  <a:ext uri="{FF2B5EF4-FFF2-40B4-BE49-F238E27FC236}">
                    <a16:creationId xmlns:a16="http://schemas.microsoft.com/office/drawing/2014/main" id="{D965FD26-6257-4448-A347-7D2DA36D59CE}"/>
                  </a:ext>
                </a:extLst>
              </p:cNvPr>
              <p:cNvSpPr/>
              <p:nvPr/>
            </p:nvSpPr>
            <p:spPr>
              <a:xfrm>
                <a:off x="1836127"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6" name="Rectangle 725">
                <a:extLst>
                  <a:ext uri="{FF2B5EF4-FFF2-40B4-BE49-F238E27FC236}">
                    <a16:creationId xmlns:a16="http://schemas.microsoft.com/office/drawing/2014/main" id="{CDC19473-3D41-409F-9CCA-326C49FE2416}"/>
                  </a:ext>
                </a:extLst>
              </p:cNvPr>
              <p:cNvSpPr/>
              <p:nvPr/>
            </p:nvSpPr>
            <p:spPr>
              <a:xfrm>
                <a:off x="3069726"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7" name="Rectangle 726">
                <a:extLst>
                  <a:ext uri="{FF2B5EF4-FFF2-40B4-BE49-F238E27FC236}">
                    <a16:creationId xmlns:a16="http://schemas.microsoft.com/office/drawing/2014/main" id="{722CA6B0-04CC-4691-BD69-1BC918FB4219}"/>
                  </a:ext>
                </a:extLst>
              </p:cNvPr>
              <p:cNvSpPr/>
              <p:nvPr/>
            </p:nvSpPr>
            <p:spPr>
              <a:xfrm>
                <a:off x="2452821"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8" name="Rectangle 727">
                <a:extLst>
                  <a:ext uri="{FF2B5EF4-FFF2-40B4-BE49-F238E27FC236}">
                    <a16:creationId xmlns:a16="http://schemas.microsoft.com/office/drawing/2014/main" id="{1BDC7BF7-E151-4AA9-AE95-65018264E6D7}"/>
                  </a:ext>
                </a:extLst>
              </p:cNvPr>
              <p:cNvSpPr/>
              <p:nvPr/>
            </p:nvSpPr>
            <p:spPr>
              <a:xfrm>
                <a:off x="1836257"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9" name="Rectangle 728">
                <a:extLst>
                  <a:ext uri="{FF2B5EF4-FFF2-40B4-BE49-F238E27FC236}">
                    <a16:creationId xmlns:a16="http://schemas.microsoft.com/office/drawing/2014/main" id="{5391D734-5C96-438B-A2D8-27A29FE8D603}"/>
                  </a:ext>
                </a:extLst>
              </p:cNvPr>
              <p:cNvSpPr/>
              <p:nvPr/>
            </p:nvSpPr>
            <p:spPr>
              <a:xfrm>
                <a:off x="2452561" y="17886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0" name="Rectangle 729">
                <a:extLst>
                  <a:ext uri="{FF2B5EF4-FFF2-40B4-BE49-F238E27FC236}">
                    <a16:creationId xmlns:a16="http://schemas.microsoft.com/office/drawing/2014/main" id="{F0C00D1F-A6F6-48C4-975D-CCB30C2F8EE2}"/>
                  </a:ext>
                </a:extLst>
              </p:cNvPr>
              <p:cNvSpPr/>
              <p:nvPr/>
            </p:nvSpPr>
            <p:spPr>
              <a:xfrm>
                <a:off x="3069596"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1" name="Rectangle 730">
                <a:extLst>
                  <a:ext uri="{FF2B5EF4-FFF2-40B4-BE49-F238E27FC236}">
                    <a16:creationId xmlns:a16="http://schemas.microsoft.com/office/drawing/2014/main" id="{FED93AAC-466E-4342-A555-64DFC4F78129}"/>
                  </a:ext>
                </a:extLst>
              </p:cNvPr>
              <p:cNvSpPr/>
              <p:nvPr/>
            </p:nvSpPr>
            <p:spPr>
              <a:xfrm>
                <a:off x="2452691"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2" name="Rectangle 731">
                <a:extLst>
                  <a:ext uri="{FF2B5EF4-FFF2-40B4-BE49-F238E27FC236}">
                    <a16:creationId xmlns:a16="http://schemas.microsoft.com/office/drawing/2014/main" id="{BF678D26-B845-4A87-996A-1E52E80CF4C9}"/>
                  </a:ext>
                </a:extLst>
              </p:cNvPr>
              <p:cNvSpPr/>
              <p:nvPr/>
            </p:nvSpPr>
            <p:spPr>
              <a:xfrm>
                <a:off x="1836127"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3" name="Rectangle 732">
                <a:extLst>
                  <a:ext uri="{FF2B5EF4-FFF2-40B4-BE49-F238E27FC236}">
                    <a16:creationId xmlns:a16="http://schemas.microsoft.com/office/drawing/2014/main" id="{D02BD280-3BBF-4D3C-BE5C-A35B206158B6}"/>
                  </a:ext>
                </a:extLst>
              </p:cNvPr>
              <p:cNvSpPr/>
              <p:nvPr/>
            </p:nvSpPr>
            <p:spPr>
              <a:xfrm>
                <a:off x="1209478"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4" name="Rectangle 733">
                <a:extLst>
                  <a:ext uri="{FF2B5EF4-FFF2-40B4-BE49-F238E27FC236}">
                    <a16:creationId xmlns:a16="http://schemas.microsoft.com/office/drawing/2014/main" id="{3157F1EF-CDB6-45DC-B31C-24676E9387C0}"/>
                  </a:ext>
                </a:extLst>
              </p:cNvPr>
              <p:cNvSpPr/>
              <p:nvPr/>
            </p:nvSpPr>
            <p:spPr>
              <a:xfrm>
                <a:off x="592573"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5" name="Rectangle 734">
                <a:extLst>
                  <a:ext uri="{FF2B5EF4-FFF2-40B4-BE49-F238E27FC236}">
                    <a16:creationId xmlns:a16="http://schemas.microsoft.com/office/drawing/2014/main" id="{1E080F5A-F2C4-4BEF-9D40-AC8AC8CB8F30}"/>
                  </a:ext>
                </a:extLst>
              </p:cNvPr>
              <p:cNvSpPr/>
              <p:nvPr/>
            </p:nvSpPr>
            <p:spPr>
              <a:xfrm>
                <a:off x="198152" y="4020156"/>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6" name="Rectangle 735">
                <a:extLst>
                  <a:ext uri="{FF2B5EF4-FFF2-40B4-BE49-F238E27FC236}">
                    <a16:creationId xmlns:a16="http://schemas.microsoft.com/office/drawing/2014/main" id="{2BDFCABE-F75B-4432-B002-D67F5B85760A}"/>
                  </a:ext>
                </a:extLst>
              </p:cNvPr>
              <p:cNvSpPr/>
              <p:nvPr/>
            </p:nvSpPr>
            <p:spPr>
              <a:xfrm>
                <a:off x="1209608" y="463653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7" name="Rectangle 736">
                <a:extLst>
                  <a:ext uri="{FF2B5EF4-FFF2-40B4-BE49-F238E27FC236}">
                    <a16:creationId xmlns:a16="http://schemas.microsoft.com/office/drawing/2014/main" id="{927C9C43-8C7B-4F59-8284-E3B28EE8E1E2}"/>
                  </a:ext>
                </a:extLst>
              </p:cNvPr>
              <p:cNvSpPr/>
              <p:nvPr/>
            </p:nvSpPr>
            <p:spPr>
              <a:xfrm>
                <a:off x="592703" y="463653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8" name="Rectangle 737">
                <a:extLst>
                  <a:ext uri="{FF2B5EF4-FFF2-40B4-BE49-F238E27FC236}">
                    <a16:creationId xmlns:a16="http://schemas.microsoft.com/office/drawing/2014/main" id="{1EA65A9B-CD5B-4FB7-A957-C54E51FB6A70}"/>
                  </a:ext>
                </a:extLst>
              </p:cNvPr>
              <p:cNvSpPr/>
              <p:nvPr/>
            </p:nvSpPr>
            <p:spPr>
              <a:xfrm>
                <a:off x="197443" y="4636534"/>
                <a:ext cx="395075"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9" name="Rectangle 738">
                <a:extLst>
                  <a:ext uri="{FF2B5EF4-FFF2-40B4-BE49-F238E27FC236}">
                    <a16:creationId xmlns:a16="http://schemas.microsoft.com/office/drawing/2014/main" id="{DBA6DBEA-5D06-4DC6-AF8E-217BC05FD6A6}"/>
                  </a:ext>
                </a:extLst>
              </p:cNvPr>
              <p:cNvSpPr/>
              <p:nvPr/>
            </p:nvSpPr>
            <p:spPr>
              <a:xfrm>
                <a:off x="1209413"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0" name="Rectangle 739">
                <a:extLst>
                  <a:ext uri="{FF2B5EF4-FFF2-40B4-BE49-F238E27FC236}">
                    <a16:creationId xmlns:a16="http://schemas.microsoft.com/office/drawing/2014/main" id="{31F47317-B82D-4C8B-B354-4FFEED2B71A6}"/>
                  </a:ext>
                </a:extLst>
              </p:cNvPr>
              <p:cNvSpPr/>
              <p:nvPr/>
            </p:nvSpPr>
            <p:spPr>
              <a:xfrm>
                <a:off x="592508"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1" name="Rectangle 740">
                <a:extLst>
                  <a:ext uri="{FF2B5EF4-FFF2-40B4-BE49-F238E27FC236}">
                    <a16:creationId xmlns:a16="http://schemas.microsoft.com/office/drawing/2014/main" id="{9C3E5057-C061-4992-AED8-69BACCA6034C}"/>
                  </a:ext>
                </a:extLst>
              </p:cNvPr>
              <p:cNvSpPr/>
              <p:nvPr/>
            </p:nvSpPr>
            <p:spPr>
              <a:xfrm>
                <a:off x="198087" y="2787396"/>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2" name="Rectangle 741">
                <a:extLst>
                  <a:ext uri="{FF2B5EF4-FFF2-40B4-BE49-F238E27FC236}">
                    <a16:creationId xmlns:a16="http://schemas.microsoft.com/office/drawing/2014/main" id="{32D43879-A03D-41EB-8A07-363EA52F629E}"/>
                  </a:ext>
                </a:extLst>
              </p:cNvPr>
              <p:cNvSpPr/>
              <p:nvPr/>
            </p:nvSpPr>
            <p:spPr>
              <a:xfrm>
                <a:off x="1209543"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3" name="Rectangle 742">
                <a:extLst>
                  <a:ext uri="{FF2B5EF4-FFF2-40B4-BE49-F238E27FC236}">
                    <a16:creationId xmlns:a16="http://schemas.microsoft.com/office/drawing/2014/main" id="{AB61009B-5EC5-433E-90B0-FB99A2816E36}"/>
                  </a:ext>
                </a:extLst>
              </p:cNvPr>
              <p:cNvSpPr/>
              <p:nvPr/>
            </p:nvSpPr>
            <p:spPr>
              <a:xfrm>
                <a:off x="592638"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4" name="Rectangle 743">
                <a:extLst>
                  <a:ext uri="{FF2B5EF4-FFF2-40B4-BE49-F238E27FC236}">
                    <a16:creationId xmlns:a16="http://schemas.microsoft.com/office/drawing/2014/main" id="{8844AF78-142C-4602-9EAD-C3C846D977F7}"/>
                  </a:ext>
                </a:extLst>
              </p:cNvPr>
              <p:cNvSpPr/>
              <p:nvPr/>
            </p:nvSpPr>
            <p:spPr>
              <a:xfrm>
                <a:off x="198217" y="3403774"/>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5" name="Rectangle 744">
                <a:extLst>
                  <a:ext uri="{FF2B5EF4-FFF2-40B4-BE49-F238E27FC236}">
                    <a16:creationId xmlns:a16="http://schemas.microsoft.com/office/drawing/2014/main" id="{A0E1B5E2-EC7E-4F06-8D08-A1D01EF9E694}"/>
                  </a:ext>
                </a:extLst>
              </p:cNvPr>
              <p:cNvSpPr/>
              <p:nvPr/>
            </p:nvSpPr>
            <p:spPr>
              <a:xfrm>
                <a:off x="1208887"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6" name="Rectangle 745">
                <a:extLst>
                  <a:ext uri="{FF2B5EF4-FFF2-40B4-BE49-F238E27FC236}">
                    <a16:creationId xmlns:a16="http://schemas.microsoft.com/office/drawing/2014/main" id="{A5847EB9-4FE1-4C71-957E-8CD1ECC08E6A}"/>
                  </a:ext>
                </a:extLst>
              </p:cNvPr>
              <p:cNvSpPr/>
              <p:nvPr/>
            </p:nvSpPr>
            <p:spPr>
              <a:xfrm>
                <a:off x="591982"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7" name="Rectangle 746">
                <a:extLst>
                  <a:ext uri="{FF2B5EF4-FFF2-40B4-BE49-F238E27FC236}">
                    <a16:creationId xmlns:a16="http://schemas.microsoft.com/office/drawing/2014/main" id="{DBA412EB-9477-42CF-AB6B-2F3F94B7CA2B}"/>
                  </a:ext>
                </a:extLst>
              </p:cNvPr>
              <p:cNvSpPr/>
              <p:nvPr/>
            </p:nvSpPr>
            <p:spPr>
              <a:xfrm>
                <a:off x="197108" y="5252911"/>
                <a:ext cx="39343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8" name="Rectangle 747">
                <a:extLst>
                  <a:ext uri="{FF2B5EF4-FFF2-40B4-BE49-F238E27FC236}">
                    <a16:creationId xmlns:a16="http://schemas.microsoft.com/office/drawing/2014/main" id="{C8CAD18A-E200-49E5-A61B-7C56D7355845}"/>
                  </a:ext>
                </a:extLst>
              </p:cNvPr>
              <p:cNvSpPr/>
              <p:nvPr/>
            </p:nvSpPr>
            <p:spPr>
              <a:xfrm>
                <a:off x="1208361"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9" name="Rectangle 748">
                <a:extLst>
                  <a:ext uri="{FF2B5EF4-FFF2-40B4-BE49-F238E27FC236}">
                    <a16:creationId xmlns:a16="http://schemas.microsoft.com/office/drawing/2014/main" id="{C3299036-85AC-4F1B-B030-1AD735837493}"/>
                  </a:ext>
                </a:extLst>
              </p:cNvPr>
              <p:cNvSpPr/>
              <p:nvPr/>
            </p:nvSpPr>
            <p:spPr>
              <a:xfrm>
                <a:off x="591456"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0" name="Rectangle 749">
                <a:extLst>
                  <a:ext uri="{FF2B5EF4-FFF2-40B4-BE49-F238E27FC236}">
                    <a16:creationId xmlns:a16="http://schemas.microsoft.com/office/drawing/2014/main" id="{7717A4D0-A958-4D67-8A26-4B2FA15756DB}"/>
                  </a:ext>
                </a:extLst>
              </p:cNvPr>
              <p:cNvSpPr/>
              <p:nvPr/>
            </p:nvSpPr>
            <p:spPr>
              <a:xfrm>
                <a:off x="197035" y="2177883"/>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1" name="Rectangle 750">
                <a:extLst>
                  <a:ext uri="{FF2B5EF4-FFF2-40B4-BE49-F238E27FC236}">
                    <a16:creationId xmlns:a16="http://schemas.microsoft.com/office/drawing/2014/main" id="{68148947-0F5B-4104-A539-5CDECDC52F11}"/>
                  </a:ext>
                </a:extLst>
              </p:cNvPr>
              <p:cNvSpPr/>
              <p:nvPr/>
            </p:nvSpPr>
            <p:spPr>
              <a:xfrm>
                <a:off x="1208296"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2" name="Rectangle 751">
                <a:extLst>
                  <a:ext uri="{FF2B5EF4-FFF2-40B4-BE49-F238E27FC236}">
                    <a16:creationId xmlns:a16="http://schemas.microsoft.com/office/drawing/2014/main" id="{7B3FBAA0-664B-423B-B161-D584C3BF89C2}"/>
                  </a:ext>
                </a:extLst>
              </p:cNvPr>
              <p:cNvSpPr/>
              <p:nvPr/>
            </p:nvSpPr>
            <p:spPr>
              <a:xfrm>
                <a:off x="591391"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3" name="Rectangle 752">
                <a:extLst>
                  <a:ext uri="{FF2B5EF4-FFF2-40B4-BE49-F238E27FC236}">
                    <a16:creationId xmlns:a16="http://schemas.microsoft.com/office/drawing/2014/main" id="{81B0BB09-613C-42B0-95EC-EA760844EFA5}"/>
                  </a:ext>
                </a:extLst>
              </p:cNvPr>
              <p:cNvSpPr/>
              <p:nvPr/>
            </p:nvSpPr>
            <p:spPr>
              <a:xfrm>
                <a:off x="196970" y="945123"/>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4" name="Rectangle 753">
                <a:extLst>
                  <a:ext uri="{FF2B5EF4-FFF2-40B4-BE49-F238E27FC236}">
                    <a16:creationId xmlns:a16="http://schemas.microsoft.com/office/drawing/2014/main" id="{CD05FD36-CE1C-4276-897A-B8E109569B92}"/>
                  </a:ext>
                </a:extLst>
              </p:cNvPr>
              <p:cNvSpPr/>
              <p:nvPr/>
            </p:nvSpPr>
            <p:spPr>
              <a:xfrm>
                <a:off x="1208426"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5" name="Rectangle 754">
                <a:extLst>
                  <a:ext uri="{FF2B5EF4-FFF2-40B4-BE49-F238E27FC236}">
                    <a16:creationId xmlns:a16="http://schemas.microsoft.com/office/drawing/2014/main" id="{2CCD3993-BCA6-49C8-8FB9-6975DD34178A}"/>
                  </a:ext>
                </a:extLst>
              </p:cNvPr>
              <p:cNvSpPr/>
              <p:nvPr/>
            </p:nvSpPr>
            <p:spPr>
              <a:xfrm>
                <a:off x="591521"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6" name="Rectangle 755">
                <a:extLst>
                  <a:ext uri="{FF2B5EF4-FFF2-40B4-BE49-F238E27FC236}">
                    <a16:creationId xmlns:a16="http://schemas.microsoft.com/office/drawing/2014/main" id="{07228149-1D45-4A3A-AE12-56A49697EEA9}"/>
                  </a:ext>
                </a:extLst>
              </p:cNvPr>
              <p:cNvSpPr/>
              <p:nvPr/>
            </p:nvSpPr>
            <p:spPr>
              <a:xfrm>
                <a:off x="197100" y="1561501"/>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7" name="Rectangle 756">
                <a:extLst>
                  <a:ext uri="{FF2B5EF4-FFF2-40B4-BE49-F238E27FC236}">
                    <a16:creationId xmlns:a16="http://schemas.microsoft.com/office/drawing/2014/main" id="{1CBC9531-8228-4425-A10F-BA6C3D65F7C2}"/>
                  </a:ext>
                </a:extLst>
              </p:cNvPr>
              <p:cNvSpPr/>
              <p:nvPr/>
            </p:nvSpPr>
            <p:spPr>
              <a:xfrm>
                <a:off x="1208166" y="17886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8" name="Rectangle 757">
                <a:extLst>
                  <a:ext uri="{FF2B5EF4-FFF2-40B4-BE49-F238E27FC236}">
                    <a16:creationId xmlns:a16="http://schemas.microsoft.com/office/drawing/2014/main" id="{5B58F3F7-EEA8-42DD-8FCD-3DA3573F0CAF}"/>
                  </a:ext>
                </a:extLst>
              </p:cNvPr>
              <p:cNvSpPr/>
              <p:nvPr/>
            </p:nvSpPr>
            <p:spPr>
              <a:xfrm>
                <a:off x="591261" y="17886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9" name="Rectangle 758">
                <a:extLst>
                  <a:ext uri="{FF2B5EF4-FFF2-40B4-BE49-F238E27FC236}">
                    <a16:creationId xmlns:a16="http://schemas.microsoft.com/office/drawing/2014/main" id="{4C1A1485-2BAF-42C4-8FBC-50FBAD6FE2A8}"/>
                  </a:ext>
                </a:extLst>
              </p:cNvPr>
              <p:cNvSpPr/>
              <p:nvPr/>
            </p:nvSpPr>
            <p:spPr>
              <a:xfrm>
                <a:off x="196840" y="178867"/>
                <a:ext cx="394236"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0" name="Rectangle 759">
                <a:extLst>
                  <a:ext uri="{FF2B5EF4-FFF2-40B4-BE49-F238E27FC236}">
                    <a16:creationId xmlns:a16="http://schemas.microsoft.com/office/drawing/2014/main" id="{98FB7E7C-8DA3-4058-A91B-E607F2BA3FB4}"/>
                  </a:ext>
                </a:extLst>
              </p:cNvPr>
              <p:cNvSpPr/>
              <p:nvPr/>
            </p:nvSpPr>
            <p:spPr>
              <a:xfrm>
                <a:off x="1208296"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1" name="Rectangle 760">
                <a:extLst>
                  <a:ext uri="{FF2B5EF4-FFF2-40B4-BE49-F238E27FC236}">
                    <a16:creationId xmlns:a16="http://schemas.microsoft.com/office/drawing/2014/main" id="{B3A34AA4-B0DB-4EB0-A13B-CA1211E895C0}"/>
                  </a:ext>
                </a:extLst>
              </p:cNvPr>
              <p:cNvSpPr/>
              <p:nvPr/>
            </p:nvSpPr>
            <p:spPr>
              <a:xfrm>
                <a:off x="591391"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2" name="Rectangle 761">
                <a:extLst>
                  <a:ext uri="{FF2B5EF4-FFF2-40B4-BE49-F238E27FC236}">
                    <a16:creationId xmlns:a16="http://schemas.microsoft.com/office/drawing/2014/main" id="{ADE17289-9958-4406-A50A-CC8AD581DDE0}"/>
                  </a:ext>
                </a:extLst>
              </p:cNvPr>
              <p:cNvSpPr/>
              <p:nvPr/>
            </p:nvSpPr>
            <p:spPr>
              <a:xfrm>
                <a:off x="196970" y="335605"/>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3" name="Rectangle 762">
                <a:extLst>
                  <a:ext uri="{FF2B5EF4-FFF2-40B4-BE49-F238E27FC236}">
                    <a16:creationId xmlns:a16="http://schemas.microsoft.com/office/drawing/2014/main" id="{DCBDC4E2-9669-424B-A476-0E2260985E99}"/>
                  </a:ext>
                </a:extLst>
              </p:cNvPr>
              <p:cNvSpPr/>
              <p:nvPr/>
            </p:nvSpPr>
            <p:spPr>
              <a:xfrm>
                <a:off x="10602057" y="5026751"/>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Concept #7</a:t>
                </a:r>
              </a:p>
            </p:txBody>
          </p:sp>
          <p:sp>
            <p:nvSpPr>
              <p:cNvPr id="764" name="Rectangle 763">
                <a:extLst>
                  <a:ext uri="{FF2B5EF4-FFF2-40B4-BE49-F238E27FC236}">
                    <a16:creationId xmlns:a16="http://schemas.microsoft.com/office/drawing/2014/main" id="{CE7FB5E6-A5A8-465C-AD09-9317066EADFE}"/>
                  </a:ext>
                </a:extLst>
              </p:cNvPr>
              <p:cNvSpPr/>
              <p:nvPr/>
            </p:nvSpPr>
            <p:spPr>
              <a:xfrm>
                <a:off x="198217" y="179537"/>
                <a:ext cx="11795760" cy="558101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65" name="Group 764">
                <a:extLst>
                  <a:ext uri="{FF2B5EF4-FFF2-40B4-BE49-F238E27FC236}">
                    <a16:creationId xmlns:a16="http://schemas.microsoft.com/office/drawing/2014/main" id="{8AFF650E-9438-4002-B3CC-5F500E4F36A3}"/>
                  </a:ext>
                </a:extLst>
              </p:cNvPr>
              <p:cNvGrpSpPr/>
              <p:nvPr/>
            </p:nvGrpSpPr>
            <p:grpSpPr>
              <a:xfrm>
                <a:off x="201736" y="189332"/>
                <a:ext cx="4612659" cy="914401"/>
                <a:chOff x="201736" y="179172"/>
                <a:chExt cx="4612659" cy="914401"/>
              </a:xfrm>
            </p:grpSpPr>
            <p:sp>
              <p:nvSpPr>
                <p:cNvPr id="771" name="Rectangle 770">
                  <a:extLst>
                    <a:ext uri="{FF2B5EF4-FFF2-40B4-BE49-F238E27FC236}">
                      <a16:creationId xmlns:a16="http://schemas.microsoft.com/office/drawing/2014/main" id="{3AE0078B-4955-4186-9DEE-4A1E0C280DBF}"/>
                    </a:ext>
                  </a:extLst>
                </p:cNvPr>
                <p:cNvSpPr/>
                <p:nvPr/>
              </p:nvSpPr>
              <p:spPr>
                <a:xfrm>
                  <a:off x="201736" y="179172"/>
                  <a:ext cx="914401" cy="91440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0" name="Rectangle 769">
                  <a:extLst>
                    <a:ext uri="{FF2B5EF4-FFF2-40B4-BE49-F238E27FC236}">
                      <a16:creationId xmlns:a16="http://schemas.microsoft.com/office/drawing/2014/main" id="{9C8D45C3-274A-4054-8A78-FF4C6EC1DC73}"/>
                    </a:ext>
                  </a:extLst>
                </p:cNvPr>
                <p:cNvSpPr/>
                <p:nvPr/>
              </p:nvSpPr>
              <p:spPr>
                <a:xfrm>
                  <a:off x="1109161" y="179172"/>
                  <a:ext cx="3705234" cy="91440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t>Locking Spring</a:t>
                  </a:r>
                </a:p>
              </p:txBody>
            </p:sp>
          </p:grpSp>
          <p:sp>
            <p:nvSpPr>
              <p:cNvPr id="766" name="Rectangle 765">
                <a:extLst>
                  <a:ext uri="{FF2B5EF4-FFF2-40B4-BE49-F238E27FC236}">
                    <a16:creationId xmlns:a16="http://schemas.microsoft.com/office/drawing/2014/main" id="{8355B133-505E-4C16-A5ED-A9FA53D889D5}"/>
                  </a:ext>
                </a:extLst>
              </p:cNvPr>
              <p:cNvSpPr/>
              <p:nvPr/>
            </p:nvSpPr>
            <p:spPr>
              <a:xfrm>
                <a:off x="9210137" y="4510632"/>
                <a:ext cx="2783840" cy="50697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Not To Scale</a:t>
                </a:r>
              </a:p>
            </p:txBody>
          </p:sp>
          <p:sp>
            <p:nvSpPr>
              <p:cNvPr id="767" name="Rectangle 766">
                <a:extLst>
                  <a:ext uri="{FF2B5EF4-FFF2-40B4-BE49-F238E27FC236}">
                    <a16:creationId xmlns:a16="http://schemas.microsoft.com/office/drawing/2014/main" id="{14E51714-936E-4946-90A4-636B7D726D2A}"/>
                  </a:ext>
                </a:extLst>
              </p:cNvPr>
              <p:cNvSpPr/>
              <p:nvPr/>
            </p:nvSpPr>
            <p:spPr>
              <a:xfrm>
                <a:off x="9210137" y="5017603"/>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Team 515</a:t>
                </a:r>
              </a:p>
            </p:txBody>
          </p:sp>
        </p:grpSp>
      </p:grpSp>
      <p:sp>
        <p:nvSpPr>
          <p:cNvPr id="5" name="Slide Number Placeholder 4">
            <a:extLst>
              <a:ext uri="{FF2B5EF4-FFF2-40B4-BE49-F238E27FC236}">
                <a16:creationId xmlns:a16="http://schemas.microsoft.com/office/drawing/2014/main" id="{6617E014-05B9-4D52-9A9C-6C33B2A14E8A}"/>
              </a:ext>
            </a:extLst>
          </p:cNvPr>
          <p:cNvSpPr>
            <a:spLocks noGrp="1"/>
          </p:cNvSpPr>
          <p:nvPr>
            <p:ph type="sldNum" sz="quarter" idx="4"/>
          </p:nvPr>
        </p:nvSpPr>
        <p:spPr/>
        <p:txBody>
          <a:bodyPr/>
          <a:lstStyle/>
          <a:p>
            <a:fld id="{6F1FABC0-072B-4F22-8F9B-95A9D10B0206}" type="slidenum">
              <a:rPr lang="en-US" smtClean="0"/>
              <a:pPr/>
              <a:t>13</a:t>
            </a:fld>
            <a:endParaRPr lang="en-US"/>
          </a:p>
        </p:txBody>
      </p:sp>
      <p:sp>
        <p:nvSpPr>
          <p:cNvPr id="286" name="TextBox 285">
            <a:extLst>
              <a:ext uri="{FF2B5EF4-FFF2-40B4-BE49-F238E27FC236}">
                <a16:creationId xmlns:a16="http://schemas.microsoft.com/office/drawing/2014/main" id="{F2FECB8F-FD51-4D27-89AF-B1A437F68A3D}"/>
              </a:ext>
            </a:extLst>
          </p:cNvPr>
          <p:cNvSpPr txBox="1"/>
          <p:nvPr/>
        </p:nvSpPr>
        <p:spPr>
          <a:xfrm>
            <a:off x="1817063" y="1159870"/>
            <a:ext cx="1989270" cy="923330"/>
          </a:xfrm>
          <a:prstGeom prst="rect">
            <a:avLst/>
          </a:prstGeom>
          <a:noFill/>
        </p:spPr>
        <p:txBody>
          <a:bodyPr wrap="square" rtlCol="0">
            <a:spAutoFit/>
          </a:bodyPr>
          <a:lstStyle/>
          <a:p>
            <a:r>
              <a:rPr lang="en-US" sz="5400" b="1" u="sng"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Extended</a:t>
            </a:r>
            <a:endParaRPr lang="en-US" sz="5400" u="sng">
              <a:solidFill>
                <a:schemeClr val="bg1"/>
              </a:solidFill>
              <a:latin typeface="Freestyle Script" panose="030804020302050B0404" pitchFamily="66" charset="0"/>
            </a:endParaRPr>
          </a:p>
        </p:txBody>
      </p:sp>
      <p:sp>
        <p:nvSpPr>
          <p:cNvPr id="287" name="TextBox 286">
            <a:extLst>
              <a:ext uri="{FF2B5EF4-FFF2-40B4-BE49-F238E27FC236}">
                <a16:creationId xmlns:a16="http://schemas.microsoft.com/office/drawing/2014/main" id="{A5CD1A9A-3705-4A7B-ADDE-10D71A12DB20}"/>
              </a:ext>
            </a:extLst>
          </p:cNvPr>
          <p:cNvSpPr txBox="1"/>
          <p:nvPr/>
        </p:nvSpPr>
        <p:spPr>
          <a:xfrm rot="21187472">
            <a:off x="5230374" y="684593"/>
            <a:ext cx="2330662" cy="923330"/>
          </a:xfrm>
          <a:prstGeom prst="rect">
            <a:avLst/>
          </a:prstGeom>
          <a:noFill/>
        </p:spPr>
        <p:txBody>
          <a:bodyPr wrap="square" rtlCol="0">
            <a:spAutoFit/>
          </a:bodyPr>
          <a:lstStyle/>
          <a:p>
            <a:r>
              <a:rPr lang="en-US" sz="5400" b="1" u="sng"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Compressed</a:t>
            </a:r>
            <a:endParaRPr lang="en-US" sz="5400" u="sng">
              <a:solidFill>
                <a:schemeClr val="bg1"/>
              </a:solidFill>
              <a:latin typeface="Freestyle Script" panose="030804020302050B0404" pitchFamily="66" charset="0"/>
            </a:endParaRPr>
          </a:p>
        </p:txBody>
      </p:sp>
      <p:cxnSp>
        <p:nvCxnSpPr>
          <p:cNvPr id="288" name="Straight Connector 287">
            <a:extLst>
              <a:ext uri="{FF2B5EF4-FFF2-40B4-BE49-F238E27FC236}">
                <a16:creationId xmlns:a16="http://schemas.microsoft.com/office/drawing/2014/main" id="{83732083-CBD9-4247-9633-4B1A4B946586}"/>
              </a:ext>
            </a:extLst>
          </p:cNvPr>
          <p:cNvCxnSpPr>
            <a:cxnSpLocks/>
          </p:cNvCxnSpPr>
          <p:nvPr/>
        </p:nvCxnSpPr>
        <p:spPr>
          <a:xfrm flipV="1">
            <a:off x="4814395" y="1155570"/>
            <a:ext cx="0" cy="4656147"/>
          </a:xfrm>
          <a:prstGeom prst="line">
            <a:avLst/>
          </a:prstGeom>
          <a:ln w="762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290" name="Group 289">
            <a:extLst>
              <a:ext uri="{FF2B5EF4-FFF2-40B4-BE49-F238E27FC236}">
                <a16:creationId xmlns:a16="http://schemas.microsoft.com/office/drawing/2014/main" id="{23096E46-EB64-46A8-8D8D-C83BED09433A}"/>
              </a:ext>
            </a:extLst>
          </p:cNvPr>
          <p:cNvGrpSpPr/>
          <p:nvPr/>
        </p:nvGrpSpPr>
        <p:grpSpPr>
          <a:xfrm>
            <a:off x="1300913" y="2085088"/>
            <a:ext cx="2433477" cy="3631547"/>
            <a:chOff x="890400" y="1241226"/>
            <a:chExt cx="2895751" cy="4321412"/>
          </a:xfrm>
        </p:grpSpPr>
        <p:grpSp>
          <p:nvGrpSpPr>
            <p:cNvPr id="291" name="Group 290">
              <a:extLst>
                <a:ext uri="{FF2B5EF4-FFF2-40B4-BE49-F238E27FC236}">
                  <a16:creationId xmlns:a16="http://schemas.microsoft.com/office/drawing/2014/main" id="{67E7A100-1596-4C55-B3FE-86064D55D10E}"/>
                </a:ext>
              </a:extLst>
            </p:cNvPr>
            <p:cNvGrpSpPr/>
            <p:nvPr/>
          </p:nvGrpSpPr>
          <p:grpSpPr>
            <a:xfrm>
              <a:off x="890400" y="1241226"/>
              <a:ext cx="2895751" cy="4161483"/>
              <a:chOff x="526361" y="1506014"/>
              <a:chExt cx="2895751" cy="4161483"/>
            </a:xfrm>
          </p:grpSpPr>
          <p:sp>
            <p:nvSpPr>
              <p:cNvPr id="294" name="Rectangle: Rounded Corners 293">
                <a:extLst>
                  <a:ext uri="{FF2B5EF4-FFF2-40B4-BE49-F238E27FC236}">
                    <a16:creationId xmlns:a16="http://schemas.microsoft.com/office/drawing/2014/main" id="{483836DD-9A6E-4176-8C40-C9A960E069EC}"/>
                  </a:ext>
                </a:extLst>
              </p:cNvPr>
              <p:cNvSpPr/>
              <p:nvPr/>
            </p:nvSpPr>
            <p:spPr>
              <a:xfrm>
                <a:off x="2885829" y="1881755"/>
                <a:ext cx="277537" cy="1891126"/>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5" name="Picture 294">
                <a:extLst>
                  <a:ext uri="{FF2B5EF4-FFF2-40B4-BE49-F238E27FC236}">
                    <a16:creationId xmlns:a16="http://schemas.microsoft.com/office/drawing/2014/main" id="{EA64E3F8-C3FA-4E9B-9FA2-5E5A9447FCC2}"/>
                  </a:ext>
                </a:extLst>
              </p:cNvPr>
              <p:cNvPicPr>
                <a:picLocks noChangeAspect="1"/>
              </p:cNvPicPr>
              <p:nvPr/>
            </p:nvPicPr>
            <p:blipFill>
              <a:blip r:embed="rId3"/>
              <a:stretch>
                <a:fillRect/>
              </a:stretch>
            </p:blipFill>
            <p:spPr>
              <a:xfrm flipH="1">
                <a:off x="2631784" y="3495561"/>
                <a:ext cx="790328" cy="2171936"/>
              </a:xfrm>
              <a:prstGeom prst="rect">
                <a:avLst/>
              </a:prstGeom>
            </p:spPr>
          </p:pic>
          <p:grpSp>
            <p:nvGrpSpPr>
              <p:cNvPr id="296" name="Group 295">
                <a:extLst>
                  <a:ext uri="{FF2B5EF4-FFF2-40B4-BE49-F238E27FC236}">
                    <a16:creationId xmlns:a16="http://schemas.microsoft.com/office/drawing/2014/main" id="{4CD96744-7E29-4E28-ADE5-125F21C770EC}"/>
                  </a:ext>
                </a:extLst>
              </p:cNvPr>
              <p:cNvGrpSpPr/>
              <p:nvPr/>
            </p:nvGrpSpPr>
            <p:grpSpPr>
              <a:xfrm flipH="1">
                <a:off x="2723972" y="2017090"/>
                <a:ext cx="161861" cy="1452620"/>
                <a:chOff x="6005219" y="1562428"/>
                <a:chExt cx="152874" cy="1371969"/>
              </a:xfrm>
            </p:grpSpPr>
            <p:sp>
              <p:nvSpPr>
                <p:cNvPr id="299" name="Isosceles Triangle 298">
                  <a:extLst>
                    <a:ext uri="{FF2B5EF4-FFF2-40B4-BE49-F238E27FC236}">
                      <a16:creationId xmlns:a16="http://schemas.microsoft.com/office/drawing/2014/main" id="{8D2AD458-EED5-4351-BBD1-F03FA3D2474A}"/>
                    </a:ext>
                  </a:extLst>
                </p:cNvPr>
                <p:cNvSpPr/>
                <p:nvPr/>
              </p:nvSpPr>
              <p:spPr>
                <a:xfrm rot="5400000">
                  <a:off x="6005606" y="278190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0" name="Isosceles Triangle 299">
                  <a:extLst>
                    <a:ext uri="{FF2B5EF4-FFF2-40B4-BE49-F238E27FC236}">
                      <a16:creationId xmlns:a16="http://schemas.microsoft.com/office/drawing/2014/main" id="{430A2060-71DF-4872-8CE9-A67BE4EC18D0}"/>
                    </a:ext>
                  </a:extLst>
                </p:cNvPr>
                <p:cNvSpPr/>
                <p:nvPr/>
              </p:nvSpPr>
              <p:spPr>
                <a:xfrm rot="5400000">
                  <a:off x="6005604" y="2629803"/>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1" name="Isosceles Triangle 300">
                  <a:extLst>
                    <a:ext uri="{FF2B5EF4-FFF2-40B4-BE49-F238E27FC236}">
                      <a16:creationId xmlns:a16="http://schemas.microsoft.com/office/drawing/2014/main" id="{5A936AAB-3432-45B7-92DF-CC71E1BBC931}"/>
                    </a:ext>
                  </a:extLst>
                </p:cNvPr>
                <p:cNvSpPr/>
                <p:nvPr/>
              </p:nvSpPr>
              <p:spPr>
                <a:xfrm rot="5400000">
                  <a:off x="6005604" y="247769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2" name="Isosceles Triangle 301">
                  <a:extLst>
                    <a:ext uri="{FF2B5EF4-FFF2-40B4-BE49-F238E27FC236}">
                      <a16:creationId xmlns:a16="http://schemas.microsoft.com/office/drawing/2014/main" id="{B6478157-FE13-45FA-8D3E-C6DFA970F4D4}"/>
                    </a:ext>
                  </a:extLst>
                </p:cNvPr>
                <p:cNvSpPr/>
                <p:nvPr/>
              </p:nvSpPr>
              <p:spPr>
                <a:xfrm rot="5400000">
                  <a:off x="6005603" y="232558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3" name="Isosceles Triangle 302">
                  <a:extLst>
                    <a:ext uri="{FF2B5EF4-FFF2-40B4-BE49-F238E27FC236}">
                      <a16:creationId xmlns:a16="http://schemas.microsoft.com/office/drawing/2014/main" id="{A654D817-7E5B-4375-A50E-4AAAC089EF49}"/>
                    </a:ext>
                  </a:extLst>
                </p:cNvPr>
                <p:cNvSpPr/>
                <p:nvPr/>
              </p:nvSpPr>
              <p:spPr>
                <a:xfrm rot="5400000">
                  <a:off x="6005606" y="217147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4" name="Isosceles Triangle 303">
                  <a:extLst>
                    <a:ext uri="{FF2B5EF4-FFF2-40B4-BE49-F238E27FC236}">
                      <a16:creationId xmlns:a16="http://schemas.microsoft.com/office/drawing/2014/main" id="{D97CE0DE-2B1B-48A4-ACB7-564A5CD51D55}"/>
                    </a:ext>
                  </a:extLst>
                </p:cNvPr>
                <p:cNvSpPr/>
                <p:nvPr/>
              </p:nvSpPr>
              <p:spPr>
                <a:xfrm rot="5400000">
                  <a:off x="6005604" y="201936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5" name="Isosceles Triangle 304">
                  <a:extLst>
                    <a:ext uri="{FF2B5EF4-FFF2-40B4-BE49-F238E27FC236}">
                      <a16:creationId xmlns:a16="http://schemas.microsoft.com/office/drawing/2014/main" id="{3E50AB7C-0F6A-491F-BAB0-CF6D32340D76}"/>
                    </a:ext>
                  </a:extLst>
                </p:cNvPr>
                <p:cNvSpPr/>
                <p:nvPr/>
              </p:nvSpPr>
              <p:spPr>
                <a:xfrm rot="5400000">
                  <a:off x="6005604" y="1867262"/>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6" name="Isosceles Triangle 305">
                  <a:extLst>
                    <a:ext uri="{FF2B5EF4-FFF2-40B4-BE49-F238E27FC236}">
                      <a16:creationId xmlns:a16="http://schemas.microsoft.com/office/drawing/2014/main" id="{61461447-640D-4658-9AAB-3D74142412E1}"/>
                    </a:ext>
                  </a:extLst>
                </p:cNvPr>
                <p:cNvSpPr/>
                <p:nvPr/>
              </p:nvSpPr>
              <p:spPr>
                <a:xfrm rot="5400000">
                  <a:off x="6005603" y="171515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7" name="Isosceles Triangle 306">
                  <a:extLst>
                    <a:ext uri="{FF2B5EF4-FFF2-40B4-BE49-F238E27FC236}">
                      <a16:creationId xmlns:a16="http://schemas.microsoft.com/office/drawing/2014/main" id="{BDCA2B3C-3407-42D2-A66F-CFAD3D4162F3}"/>
                    </a:ext>
                  </a:extLst>
                </p:cNvPr>
                <p:cNvSpPr/>
                <p:nvPr/>
              </p:nvSpPr>
              <p:spPr>
                <a:xfrm rot="5400000">
                  <a:off x="6005601" y="156204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97" name="Star: 24 Points 296">
                <a:extLst>
                  <a:ext uri="{FF2B5EF4-FFF2-40B4-BE49-F238E27FC236}">
                    <a16:creationId xmlns:a16="http://schemas.microsoft.com/office/drawing/2014/main" id="{2EF4FCE3-202C-4961-9337-C5170F2DF997}"/>
                  </a:ext>
                </a:extLst>
              </p:cNvPr>
              <p:cNvSpPr/>
              <p:nvPr/>
            </p:nvSpPr>
            <p:spPr>
              <a:xfrm>
                <a:off x="1460651" y="1506014"/>
                <a:ext cx="1344248" cy="1344248"/>
              </a:xfrm>
              <a:prstGeom prst="star24">
                <a:avLst/>
              </a:prstGeom>
              <a:solidFill>
                <a:schemeClr val="accent2">
                  <a:lumMod val="60000"/>
                  <a:lumOff val="40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8" name="Picture 297">
                <a:extLst>
                  <a:ext uri="{FF2B5EF4-FFF2-40B4-BE49-F238E27FC236}">
                    <a16:creationId xmlns:a16="http://schemas.microsoft.com/office/drawing/2014/main" id="{4B4F7A00-08A9-4DA5-AD39-3104B4256C26}"/>
                  </a:ext>
                </a:extLst>
              </p:cNvPr>
              <p:cNvPicPr>
                <a:picLocks noChangeAspect="1"/>
              </p:cNvPicPr>
              <p:nvPr/>
            </p:nvPicPr>
            <p:blipFill>
              <a:blip r:embed="rId4"/>
              <a:stretch>
                <a:fillRect/>
              </a:stretch>
            </p:blipFill>
            <p:spPr>
              <a:xfrm rot="10800000" flipH="1">
                <a:off x="526361" y="2697664"/>
                <a:ext cx="1811255" cy="1691006"/>
              </a:xfrm>
              <a:prstGeom prst="rect">
                <a:avLst/>
              </a:prstGeom>
            </p:spPr>
          </p:pic>
        </p:grpSp>
        <p:sp>
          <p:nvSpPr>
            <p:cNvPr id="292" name="Rectangle: Rounded Corners 291">
              <a:extLst>
                <a:ext uri="{FF2B5EF4-FFF2-40B4-BE49-F238E27FC236}">
                  <a16:creationId xmlns:a16="http://schemas.microsoft.com/office/drawing/2014/main" id="{DB7DBC67-C220-4C11-B674-357376923199}"/>
                </a:ext>
              </a:extLst>
            </p:cNvPr>
            <p:cNvSpPr/>
            <p:nvPr/>
          </p:nvSpPr>
          <p:spPr>
            <a:xfrm>
              <a:off x="3040203" y="5411891"/>
              <a:ext cx="696866" cy="150747"/>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3" name="Picture 292">
              <a:extLst>
                <a:ext uri="{FF2B5EF4-FFF2-40B4-BE49-F238E27FC236}">
                  <a16:creationId xmlns:a16="http://schemas.microsoft.com/office/drawing/2014/main" id="{26604258-E1F0-4822-BDF5-49E8A4136101}"/>
                </a:ext>
              </a:extLst>
            </p:cNvPr>
            <p:cNvPicPr>
              <a:picLocks noChangeAspect="1"/>
            </p:cNvPicPr>
            <p:nvPr/>
          </p:nvPicPr>
          <p:blipFill>
            <a:blip r:embed="rId5"/>
            <a:stretch>
              <a:fillRect/>
            </a:stretch>
          </p:blipFill>
          <p:spPr>
            <a:xfrm>
              <a:off x="2340995" y="1766893"/>
              <a:ext cx="311637" cy="292912"/>
            </a:xfrm>
            <a:prstGeom prst="rect">
              <a:avLst/>
            </a:prstGeom>
          </p:spPr>
        </p:pic>
      </p:grpSp>
      <p:sp>
        <p:nvSpPr>
          <p:cNvPr id="311" name="Star: 24 Points 310">
            <a:extLst>
              <a:ext uri="{FF2B5EF4-FFF2-40B4-BE49-F238E27FC236}">
                <a16:creationId xmlns:a16="http://schemas.microsoft.com/office/drawing/2014/main" id="{AD1DF553-67A7-4350-9A1D-48FB797E8447}"/>
              </a:ext>
            </a:extLst>
          </p:cNvPr>
          <p:cNvSpPr/>
          <p:nvPr/>
        </p:nvSpPr>
        <p:spPr>
          <a:xfrm>
            <a:off x="6205379" y="2200924"/>
            <a:ext cx="1202652" cy="1202652"/>
          </a:xfrm>
          <a:prstGeom prst="star24">
            <a:avLst/>
          </a:prstGeom>
          <a:solidFill>
            <a:schemeClr val="accent2">
              <a:lumMod val="60000"/>
              <a:lumOff val="40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47" name="Picture 346">
            <a:extLst>
              <a:ext uri="{FF2B5EF4-FFF2-40B4-BE49-F238E27FC236}">
                <a16:creationId xmlns:a16="http://schemas.microsoft.com/office/drawing/2014/main" id="{1298AAA1-6B4B-4206-A2B4-5D9A50110507}"/>
              </a:ext>
            </a:extLst>
          </p:cNvPr>
          <p:cNvPicPr>
            <a:picLocks noChangeAspect="1"/>
          </p:cNvPicPr>
          <p:nvPr/>
        </p:nvPicPr>
        <p:blipFill>
          <a:blip r:embed="rId4"/>
          <a:stretch>
            <a:fillRect/>
          </a:stretch>
        </p:blipFill>
        <p:spPr>
          <a:xfrm rot="10800000" flipH="1">
            <a:off x="5369502" y="3267052"/>
            <a:ext cx="1620467" cy="1512885"/>
          </a:xfrm>
          <a:prstGeom prst="rect">
            <a:avLst/>
          </a:prstGeom>
        </p:spPr>
      </p:pic>
      <p:pic>
        <p:nvPicPr>
          <p:cNvPr id="349" name="Picture 348">
            <a:extLst>
              <a:ext uri="{FF2B5EF4-FFF2-40B4-BE49-F238E27FC236}">
                <a16:creationId xmlns:a16="http://schemas.microsoft.com/office/drawing/2014/main" id="{18FC0A12-D3E2-4B7D-8E46-9949D8F8F9F7}"/>
              </a:ext>
            </a:extLst>
          </p:cNvPr>
          <p:cNvPicPr>
            <a:picLocks noChangeAspect="1"/>
          </p:cNvPicPr>
          <p:nvPr/>
        </p:nvPicPr>
        <p:blipFill>
          <a:blip r:embed="rId5"/>
          <a:stretch>
            <a:fillRect/>
          </a:stretch>
        </p:blipFill>
        <p:spPr>
          <a:xfrm>
            <a:off x="6667299" y="2688826"/>
            <a:ext cx="278811" cy="262058"/>
          </a:xfrm>
          <a:prstGeom prst="rect">
            <a:avLst/>
          </a:prstGeom>
        </p:spPr>
      </p:pic>
      <p:grpSp>
        <p:nvGrpSpPr>
          <p:cNvPr id="10" name="Group 9">
            <a:extLst>
              <a:ext uri="{FF2B5EF4-FFF2-40B4-BE49-F238E27FC236}">
                <a16:creationId xmlns:a16="http://schemas.microsoft.com/office/drawing/2014/main" id="{80BAFB4F-09A4-44FA-AE5C-83E69E8535D0}"/>
              </a:ext>
            </a:extLst>
          </p:cNvPr>
          <p:cNvGrpSpPr/>
          <p:nvPr/>
        </p:nvGrpSpPr>
        <p:grpSpPr>
          <a:xfrm>
            <a:off x="7257319" y="1814502"/>
            <a:ext cx="707079" cy="3684539"/>
            <a:chOff x="7257319" y="1814502"/>
            <a:chExt cx="707079" cy="3684539"/>
          </a:xfrm>
        </p:grpSpPr>
        <p:grpSp>
          <p:nvGrpSpPr>
            <p:cNvPr id="8" name="Group 7">
              <a:extLst>
                <a:ext uri="{FF2B5EF4-FFF2-40B4-BE49-F238E27FC236}">
                  <a16:creationId xmlns:a16="http://schemas.microsoft.com/office/drawing/2014/main" id="{9E627DC1-17D1-42D4-8B84-2DEA92897EF7}"/>
                </a:ext>
              </a:extLst>
            </p:cNvPr>
            <p:cNvGrpSpPr/>
            <p:nvPr/>
          </p:nvGrpSpPr>
          <p:grpSpPr>
            <a:xfrm>
              <a:off x="7341900" y="1814502"/>
              <a:ext cx="393111" cy="2573819"/>
              <a:chOff x="3775648" y="2239758"/>
              <a:chExt cx="393111" cy="2573819"/>
            </a:xfrm>
          </p:grpSpPr>
          <p:sp>
            <p:nvSpPr>
              <p:cNvPr id="309" name="Rectangle: Rounded Corners 308">
                <a:extLst>
                  <a:ext uri="{FF2B5EF4-FFF2-40B4-BE49-F238E27FC236}">
                    <a16:creationId xmlns:a16="http://schemas.microsoft.com/office/drawing/2014/main" id="{A478AEB7-929C-44EE-992B-B3470F9CC95D}"/>
                  </a:ext>
                </a:extLst>
              </p:cNvPr>
              <p:cNvSpPr/>
              <p:nvPr/>
            </p:nvSpPr>
            <p:spPr>
              <a:xfrm>
                <a:off x="3920456" y="2239758"/>
                <a:ext cx="248303" cy="2573819"/>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10" name="Group 309">
                <a:extLst>
                  <a:ext uri="{FF2B5EF4-FFF2-40B4-BE49-F238E27FC236}">
                    <a16:creationId xmlns:a16="http://schemas.microsoft.com/office/drawing/2014/main" id="{D0F5953B-EEAB-4386-AD56-4F8A0FCC6171}"/>
                  </a:ext>
                </a:extLst>
              </p:cNvPr>
              <p:cNvGrpSpPr/>
              <p:nvPr/>
            </p:nvGrpSpPr>
            <p:grpSpPr>
              <a:xfrm flipH="1">
                <a:off x="3775648" y="2360838"/>
                <a:ext cx="144811" cy="1155525"/>
                <a:chOff x="6005219" y="1562428"/>
                <a:chExt cx="152874" cy="1219863"/>
              </a:xfrm>
            </p:grpSpPr>
            <p:sp>
              <p:nvSpPr>
                <p:cNvPr id="352" name="Isosceles Triangle 351">
                  <a:extLst>
                    <a:ext uri="{FF2B5EF4-FFF2-40B4-BE49-F238E27FC236}">
                      <a16:creationId xmlns:a16="http://schemas.microsoft.com/office/drawing/2014/main" id="{487AB8C5-EADA-4B92-9CF1-58A702F4A51C}"/>
                    </a:ext>
                  </a:extLst>
                </p:cNvPr>
                <p:cNvSpPr/>
                <p:nvPr/>
              </p:nvSpPr>
              <p:spPr>
                <a:xfrm rot="5400000">
                  <a:off x="6005604" y="2629803"/>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3" name="Isosceles Triangle 352">
                  <a:extLst>
                    <a:ext uri="{FF2B5EF4-FFF2-40B4-BE49-F238E27FC236}">
                      <a16:creationId xmlns:a16="http://schemas.microsoft.com/office/drawing/2014/main" id="{5ABB2F59-3D1F-47B3-9F33-83A478F4BDDD}"/>
                    </a:ext>
                  </a:extLst>
                </p:cNvPr>
                <p:cNvSpPr/>
                <p:nvPr/>
              </p:nvSpPr>
              <p:spPr>
                <a:xfrm rot="5400000">
                  <a:off x="6005604" y="247769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4" name="Isosceles Triangle 353">
                  <a:extLst>
                    <a:ext uri="{FF2B5EF4-FFF2-40B4-BE49-F238E27FC236}">
                      <a16:creationId xmlns:a16="http://schemas.microsoft.com/office/drawing/2014/main" id="{913003EC-42A7-480C-8E8D-831C2B892CCF}"/>
                    </a:ext>
                  </a:extLst>
                </p:cNvPr>
                <p:cNvSpPr/>
                <p:nvPr/>
              </p:nvSpPr>
              <p:spPr>
                <a:xfrm rot="5400000">
                  <a:off x="6005603" y="232558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5" name="Isosceles Triangle 354">
                  <a:extLst>
                    <a:ext uri="{FF2B5EF4-FFF2-40B4-BE49-F238E27FC236}">
                      <a16:creationId xmlns:a16="http://schemas.microsoft.com/office/drawing/2014/main" id="{CB0506D4-BD2E-45A9-BB21-4D4A9628C49F}"/>
                    </a:ext>
                  </a:extLst>
                </p:cNvPr>
                <p:cNvSpPr/>
                <p:nvPr/>
              </p:nvSpPr>
              <p:spPr>
                <a:xfrm rot="5400000">
                  <a:off x="6005606" y="217147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6" name="Isosceles Triangle 355">
                  <a:extLst>
                    <a:ext uri="{FF2B5EF4-FFF2-40B4-BE49-F238E27FC236}">
                      <a16:creationId xmlns:a16="http://schemas.microsoft.com/office/drawing/2014/main" id="{C623C778-8BB0-4D9A-AE54-91C1F9C7638A}"/>
                    </a:ext>
                  </a:extLst>
                </p:cNvPr>
                <p:cNvSpPr/>
                <p:nvPr/>
              </p:nvSpPr>
              <p:spPr>
                <a:xfrm rot="5400000">
                  <a:off x="6005604" y="201936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7" name="Isosceles Triangle 356">
                  <a:extLst>
                    <a:ext uri="{FF2B5EF4-FFF2-40B4-BE49-F238E27FC236}">
                      <a16:creationId xmlns:a16="http://schemas.microsoft.com/office/drawing/2014/main" id="{2B281356-40EF-4B15-853E-6365C98467EA}"/>
                    </a:ext>
                  </a:extLst>
                </p:cNvPr>
                <p:cNvSpPr/>
                <p:nvPr/>
              </p:nvSpPr>
              <p:spPr>
                <a:xfrm rot="5400000">
                  <a:off x="6005604" y="1867262"/>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8" name="Isosceles Triangle 357">
                  <a:extLst>
                    <a:ext uri="{FF2B5EF4-FFF2-40B4-BE49-F238E27FC236}">
                      <a16:creationId xmlns:a16="http://schemas.microsoft.com/office/drawing/2014/main" id="{402F9FB5-7E87-49BD-918D-FC3BECE0F148}"/>
                    </a:ext>
                  </a:extLst>
                </p:cNvPr>
                <p:cNvSpPr/>
                <p:nvPr/>
              </p:nvSpPr>
              <p:spPr>
                <a:xfrm rot="5400000">
                  <a:off x="6005603" y="171515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9" name="Isosceles Triangle 358">
                  <a:extLst>
                    <a:ext uri="{FF2B5EF4-FFF2-40B4-BE49-F238E27FC236}">
                      <a16:creationId xmlns:a16="http://schemas.microsoft.com/office/drawing/2014/main" id="{85F568AB-F9F2-43CF-9DDF-DA29F8430F55}"/>
                    </a:ext>
                  </a:extLst>
                </p:cNvPr>
                <p:cNvSpPr/>
                <p:nvPr/>
              </p:nvSpPr>
              <p:spPr>
                <a:xfrm rot="5400000">
                  <a:off x="6005601" y="156204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348" name="Picture 347">
              <a:extLst>
                <a:ext uri="{FF2B5EF4-FFF2-40B4-BE49-F238E27FC236}">
                  <a16:creationId xmlns:a16="http://schemas.microsoft.com/office/drawing/2014/main" id="{DACD6058-755F-42B7-929E-758EF0805401}"/>
                </a:ext>
              </a:extLst>
            </p:cNvPr>
            <p:cNvPicPr>
              <a:picLocks noChangeAspect="1"/>
            </p:cNvPicPr>
            <p:nvPr/>
          </p:nvPicPr>
          <p:blipFill>
            <a:blip r:embed="rId6"/>
            <a:stretch>
              <a:fillRect/>
            </a:stretch>
          </p:blipFill>
          <p:spPr>
            <a:xfrm>
              <a:off x="7257319" y="3743540"/>
              <a:ext cx="707079" cy="1606998"/>
            </a:xfrm>
            <a:prstGeom prst="rect">
              <a:avLst/>
            </a:prstGeom>
          </p:spPr>
        </p:pic>
        <p:sp>
          <p:nvSpPr>
            <p:cNvPr id="350" name="Rectangle: Rounded Corners 349">
              <a:extLst>
                <a:ext uri="{FF2B5EF4-FFF2-40B4-BE49-F238E27FC236}">
                  <a16:creationId xmlns:a16="http://schemas.microsoft.com/office/drawing/2014/main" id="{A4BE4D7E-26EB-42EC-9A82-7A1CF5992B4F}"/>
                </a:ext>
              </a:extLst>
            </p:cNvPr>
            <p:cNvSpPr/>
            <p:nvPr/>
          </p:nvSpPr>
          <p:spPr>
            <a:xfrm>
              <a:off x="7299128" y="5364173"/>
              <a:ext cx="623462" cy="134868"/>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61" name="TextBox 360">
            <a:extLst>
              <a:ext uri="{FF2B5EF4-FFF2-40B4-BE49-F238E27FC236}">
                <a16:creationId xmlns:a16="http://schemas.microsoft.com/office/drawing/2014/main" id="{9459F78D-37F9-4CF0-8870-A408FD5D5A6C}"/>
              </a:ext>
            </a:extLst>
          </p:cNvPr>
          <p:cNvSpPr txBox="1"/>
          <p:nvPr/>
        </p:nvSpPr>
        <p:spPr>
          <a:xfrm rot="232786">
            <a:off x="589510" y="4626141"/>
            <a:ext cx="1064743" cy="584775"/>
          </a:xfrm>
          <a:prstGeom prst="rect">
            <a:avLst/>
          </a:prstGeom>
          <a:noFill/>
        </p:spPr>
        <p:txBody>
          <a:bodyPr wrap="square" rtlCol="0">
            <a:spAutoFit/>
          </a:bodyPr>
          <a:lstStyle/>
          <a:p>
            <a:r>
              <a:rPr lang="en-US" sz="32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Solenoid</a:t>
            </a:r>
            <a:endParaRPr lang="en-US" sz="3200">
              <a:solidFill>
                <a:schemeClr val="bg1"/>
              </a:solidFill>
              <a:latin typeface="Freestyle Script" panose="030804020302050B0404" pitchFamily="66" charset="0"/>
            </a:endParaRPr>
          </a:p>
        </p:txBody>
      </p:sp>
      <p:cxnSp>
        <p:nvCxnSpPr>
          <p:cNvPr id="363" name="Straight Arrow Connector 7">
            <a:extLst>
              <a:ext uri="{FF2B5EF4-FFF2-40B4-BE49-F238E27FC236}">
                <a16:creationId xmlns:a16="http://schemas.microsoft.com/office/drawing/2014/main" id="{06BF6F2E-76B0-4ADC-84E8-6020E6F77FEC}"/>
              </a:ext>
            </a:extLst>
          </p:cNvPr>
          <p:cNvCxnSpPr>
            <a:cxnSpLocks/>
            <a:stCxn id="361" idx="3"/>
          </p:cNvCxnSpPr>
          <p:nvPr/>
        </p:nvCxnSpPr>
        <p:spPr>
          <a:xfrm flipV="1">
            <a:off x="1653033" y="3861570"/>
            <a:ext cx="382385" cy="1092981"/>
          </a:xfrm>
          <a:prstGeom prst="curvedConnector2">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4" name="TextBox 363">
            <a:extLst>
              <a:ext uri="{FF2B5EF4-FFF2-40B4-BE49-F238E27FC236}">
                <a16:creationId xmlns:a16="http://schemas.microsoft.com/office/drawing/2014/main" id="{D2B81AA7-6022-46DC-B139-7DFD579639D0}"/>
              </a:ext>
            </a:extLst>
          </p:cNvPr>
          <p:cNvSpPr txBox="1"/>
          <p:nvPr/>
        </p:nvSpPr>
        <p:spPr>
          <a:xfrm rot="232786">
            <a:off x="382493" y="1415136"/>
            <a:ext cx="1259432" cy="584775"/>
          </a:xfrm>
          <a:prstGeom prst="rect">
            <a:avLst/>
          </a:prstGeom>
          <a:noFill/>
        </p:spPr>
        <p:txBody>
          <a:bodyPr wrap="square" rtlCol="0">
            <a:spAutoFit/>
          </a:bodyPr>
          <a:lstStyle/>
          <a:p>
            <a:r>
              <a:rPr lang="en-US" sz="32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Ratchet</a:t>
            </a:r>
            <a:endParaRPr lang="en-US" sz="3200">
              <a:solidFill>
                <a:schemeClr val="bg1"/>
              </a:solidFill>
              <a:latin typeface="Freestyle Script" panose="030804020302050B0404" pitchFamily="66" charset="0"/>
            </a:endParaRPr>
          </a:p>
        </p:txBody>
      </p:sp>
      <p:cxnSp>
        <p:nvCxnSpPr>
          <p:cNvPr id="366" name="Straight Arrow Connector 7">
            <a:extLst>
              <a:ext uri="{FF2B5EF4-FFF2-40B4-BE49-F238E27FC236}">
                <a16:creationId xmlns:a16="http://schemas.microsoft.com/office/drawing/2014/main" id="{E2C1FCC5-6FB0-4056-A4EF-9B34F0B2DB51}"/>
              </a:ext>
            </a:extLst>
          </p:cNvPr>
          <p:cNvCxnSpPr>
            <a:cxnSpLocks/>
            <a:stCxn id="364" idx="2"/>
            <a:endCxn id="297" idx="1"/>
          </p:cNvCxnSpPr>
          <p:nvPr/>
        </p:nvCxnSpPr>
        <p:spPr>
          <a:xfrm rot="16200000" flipH="1">
            <a:off x="1213902" y="1777763"/>
            <a:ext cx="650674" cy="1093629"/>
          </a:xfrm>
          <a:prstGeom prst="curvedConnector2">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A341B4-1A74-45D1-88B7-ECC100997589}"/>
              </a:ext>
            </a:extLst>
          </p:cNvPr>
          <p:cNvCxnSpPr>
            <a:stCxn id="349" idx="0"/>
            <a:endCxn id="311" idx="0"/>
          </p:cNvCxnSpPr>
          <p:nvPr/>
        </p:nvCxnSpPr>
        <p:spPr>
          <a:xfrm flipV="1">
            <a:off x="6806705" y="2200924"/>
            <a:ext cx="0" cy="48790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06425567-0D99-4DA3-A4A4-F3D9A1737EE3}"/>
              </a:ext>
            </a:extLst>
          </p:cNvPr>
          <p:cNvCxnSpPr>
            <a:cxnSpLocks/>
            <a:stCxn id="297" idx="3"/>
            <a:endCxn id="293" idx="3"/>
          </p:cNvCxnSpPr>
          <p:nvPr/>
        </p:nvCxnSpPr>
        <p:spPr>
          <a:xfrm flipH="1" flipV="1">
            <a:off x="2781825" y="2649914"/>
            <a:ext cx="433883" cy="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9" name="TextBox 278">
            <a:extLst>
              <a:ext uri="{FF2B5EF4-FFF2-40B4-BE49-F238E27FC236}">
                <a16:creationId xmlns:a16="http://schemas.microsoft.com/office/drawing/2014/main" id="{455F5C19-1C15-4BF8-986D-8A430A5CBDA9}"/>
              </a:ext>
            </a:extLst>
          </p:cNvPr>
          <p:cNvSpPr txBox="1"/>
          <p:nvPr/>
        </p:nvSpPr>
        <p:spPr>
          <a:xfrm rot="232786">
            <a:off x="792395" y="5147316"/>
            <a:ext cx="1667377" cy="584775"/>
          </a:xfrm>
          <a:prstGeom prst="rect">
            <a:avLst/>
          </a:prstGeom>
          <a:noFill/>
        </p:spPr>
        <p:txBody>
          <a:bodyPr wrap="square" rtlCol="0">
            <a:spAutoFit/>
          </a:bodyPr>
          <a:lstStyle/>
          <a:p>
            <a:r>
              <a:rPr lang="en-US" sz="32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Spring Pawl</a:t>
            </a:r>
            <a:endParaRPr lang="en-US" sz="3200">
              <a:solidFill>
                <a:schemeClr val="bg1"/>
              </a:solidFill>
              <a:latin typeface="Freestyle Script" panose="030804020302050B0404" pitchFamily="66" charset="0"/>
            </a:endParaRPr>
          </a:p>
        </p:txBody>
      </p:sp>
      <p:cxnSp>
        <p:nvCxnSpPr>
          <p:cNvPr id="280" name="Straight Arrow Connector 7">
            <a:extLst>
              <a:ext uri="{FF2B5EF4-FFF2-40B4-BE49-F238E27FC236}">
                <a16:creationId xmlns:a16="http://schemas.microsoft.com/office/drawing/2014/main" id="{A14B0343-CD63-41A9-B135-50E732E671E5}"/>
              </a:ext>
            </a:extLst>
          </p:cNvPr>
          <p:cNvCxnSpPr>
            <a:cxnSpLocks/>
            <a:stCxn id="279" idx="3"/>
            <a:endCxn id="298" idx="3"/>
          </p:cNvCxnSpPr>
          <p:nvPr/>
        </p:nvCxnSpPr>
        <p:spPr>
          <a:xfrm flipV="1">
            <a:off x="2457861" y="3797032"/>
            <a:ext cx="365161" cy="1699082"/>
          </a:xfrm>
          <a:prstGeom prst="curvedConnector3">
            <a:avLst>
              <a:gd name="adj1" fmla="val 12994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BE44CDE-B6F9-4559-B07C-A9A4FF6FB7F6}"/>
              </a:ext>
            </a:extLst>
          </p:cNvPr>
          <p:cNvPicPr>
            <a:picLocks noChangeAspect="1"/>
          </p:cNvPicPr>
          <p:nvPr/>
        </p:nvPicPr>
        <p:blipFill>
          <a:blip r:embed="rId7"/>
          <a:stretch>
            <a:fillRect/>
          </a:stretch>
        </p:blipFill>
        <p:spPr>
          <a:xfrm>
            <a:off x="9758268" y="2394426"/>
            <a:ext cx="2365112" cy="1946484"/>
          </a:xfrm>
          <a:prstGeom prst="rect">
            <a:avLst/>
          </a:prstGeom>
        </p:spPr>
      </p:pic>
      <p:cxnSp>
        <p:nvCxnSpPr>
          <p:cNvPr id="261" name="Straight Arrow Connector 7">
            <a:extLst>
              <a:ext uri="{FF2B5EF4-FFF2-40B4-BE49-F238E27FC236}">
                <a16:creationId xmlns:a16="http://schemas.microsoft.com/office/drawing/2014/main" id="{97997F53-DB64-434D-A3B2-9FE451C78D9E}"/>
              </a:ext>
            </a:extLst>
          </p:cNvPr>
          <p:cNvCxnSpPr>
            <a:cxnSpLocks/>
          </p:cNvCxnSpPr>
          <p:nvPr/>
        </p:nvCxnSpPr>
        <p:spPr>
          <a:xfrm rot="16200000" flipH="1">
            <a:off x="9432801" y="2680352"/>
            <a:ext cx="650674" cy="1093629"/>
          </a:xfrm>
          <a:prstGeom prst="curvedConnector2">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77FCF845-87E6-425F-8B98-AB13F201542A}"/>
              </a:ext>
            </a:extLst>
          </p:cNvPr>
          <p:cNvGrpSpPr/>
          <p:nvPr/>
        </p:nvGrpSpPr>
        <p:grpSpPr>
          <a:xfrm>
            <a:off x="8403979" y="281261"/>
            <a:ext cx="4233946" cy="3073911"/>
            <a:chOff x="8403979" y="281261"/>
            <a:chExt cx="4233946" cy="3073911"/>
          </a:xfrm>
        </p:grpSpPr>
        <p:pic>
          <p:nvPicPr>
            <p:cNvPr id="368" name="Picture 2" descr="Diagram&#10;&#10;Description automatically generated">
              <a:extLst>
                <a:ext uri="{FF2B5EF4-FFF2-40B4-BE49-F238E27FC236}">
                  <a16:creationId xmlns:a16="http://schemas.microsoft.com/office/drawing/2014/main" id="{E89F05FE-A5D2-46A5-86E9-8BAC533B37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24972">
              <a:off x="8403979" y="281261"/>
              <a:ext cx="3539307" cy="3073911"/>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D022829-61EB-404A-89ED-3DAC41C1124A}"/>
                </a:ext>
              </a:extLst>
            </p:cNvPr>
            <p:cNvPicPr>
              <a:picLocks noChangeAspect="1"/>
            </p:cNvPicPr>
            <p:nvPr/>
          </p:nvPicPr>
          <p:blipFill>
            <a:blip r:embed="rId9"/>
            <a:stretch>
              <a:fillRect/>
            </a:stretch>
          </p:blipFill>
          <p:spPr>
            <a:xfrm rot="19468991">
              <a:off x="10465584" y="592759"/>
              <a:ext cx="2172341" cy="1139854"/>
            </a:xfrm>
            <a:prstGeom prst="rect">
              <a:avLst/>
            </a:prstGeom>
          </p:spPr>
        </p:pic>
      </p:grpSp>
      <p:sp>
        <p:nvSpPr>
          <p:cNvPr id="6" name="Rectangle 5">
            <a:extLst>
              <a:ext uri="{FF2B5EF4-FFF2-40B4-BE49-F238E27FC236}">
                <a16:creationId xmlns:a16="http://schemas.microsoft.com/office/drawing/2014/main" id="{2EDA9277-3790-4394-BA70-CE7F3DF17AF6}"/>
              </a:ext>
            </a:extLst>
          </p:cNvPr>
          <p:cNvSpPr/>
          <p:nvPr/>
        </p:nvSpPr>
        <p:spPr>
          <a:xfrm>
            <a:off x="10602057" y="5440913"/>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 Porter</a:t>
            </a:r>
          </a:p>
        </p:txBody>
      </p:sp>
      <p:sp>
        <p:nvSpPr>
          <p:cNvPr id="7" name="Rectangle 6">
            <a:extLst>
              <a:ext uri="{FF2B5EF4-FFF2-40B4-BE49-F238E27FC236}">
                <a16:creationId xmlns:a16="http://schemas.microsoft.com/office/drawing/2014/main" id="{72DE3013-915F-499D-9D78-BF44571ED910}"/>
              </a:ext>
            </a:extLst>
          </p:cNvPr>
          <p:cNvSpPr/>
          <p:nvPr/>
        </p:nvSpPr>
        <p:spPr>
          <a:xfrm>
            <a:off x="9210137" y="5440913"/>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Page 4/4</a:t>
            </a:r>
          </a:p>
        </p:txBody>
      </p:sp>
      <p:grpSp>
        <p:nvGrpSpPr>
          <p:cNvPr id="332" name="Group 331">
            <a:extLst>
              <a:ext uri="{FF2B5EF4-FFF2-40B4-BE49-F238E27FC236}">
                <a16:creationId xmlns:a16="http://schemas.microsoft.com/office/drawing/2014/main" id="{FDAC8B46-E3DF-48E8-9EAF-8787D30BA2DA}"/>
              </a:ext>
            </a:extLst>
          </p:cNvPr>
          <p:cNvGrpSpPr/>
          <p:nvPr/>
        </p:nvGrpSpPr>
        <p:grpSpPr>
          <a:xfrm>
            <a:off x="198792" y="228468"/>
            <a:ext cx="914400" cy="914400"/>
            <a:chOff x="2702779" y="1492035"/>
            <a:chExt cx="914400" cy="914400"/>
          </a:xfrm>
        </p:grpSpPr>
        <p:sp>
          <p:nvSpPr>
            <p:cNvPr id="333" name="Oval 332">
              <a:extLst>
                <a:ext uri="{FF2B5EF4-FFF2-40B4-BE49-F238E27FC236}">
                  <a16:creationId xmlns:a16="http://schemas.microsoft.com/office/drawing/2014/main" id="{5CA471AD-AB64-4A96-B0FD-94F2FCA255EE}"/>
                </a:ext>
              </a:extLst>
            </p:cNvPr>
            <p:cNvSpPr/>
            <p:nvPr/>
          </p:nvSpPr>
          <p:spPr>
            <a:xfrm>
              <a:off x="2810367" y="1584577"/>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4" name="Graphic 333" descr="New Moon">
              <a:extLst>
                <a:ext uri="{FF2B5EF4-FFF2-40B4-BE49-F238E27FC236}">
                  <a16:creationId xmlns:a16="http://schemas.microsoft.com/office/drawing/2014/main" id="{B72717E5-F4B5-4C35-BFE2-495303D7F3B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02779" y="1492035"/>
              <a:ext cx="914400" cy="914400"/>
            </a:xfrm>
            <a:prstGeom prst="rect">
              <a:avLst/>
            </a:prstGeom>
          </p:spPr>
        </p:pic>
        <p:pic>
          <p:nvPicPr>
            <p:cNvPr id="335" name="Graphic 334" descr="Last Quarter Moon">
              <a:extLst>
                <a:ext uri="{FF2B5EF4-FFF2-40B4-BE49-F238E27FC236}">
                  <a16:creationId xmlns:a16="http://schemas.microsoft.com/office/drawing/2014/main" id="{FD6EEA2A-93C7-4104-BD16-180CB9B617A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02779" y="1492035"/>
              <a:ext cx="914400" cy="914400"/>
            </a:xfrm>
            <a:prstGeom prst="rect">
              <a:avLst/>
            </a:prstGeom>
          </p:spPr>
        </p:pic>
      </p:grpSp>
    </p:spTree>
    <p:extLst>
      <p:ext uri="{BB962C8B-B14F-4D97-AF65-F5344CB8AC3E}">
        <p14:creationId xmlns:p14="http://schemas.microsoft.com/office/powerpoint/2010/main" val="340670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98BAE0A-5C45-418D-B4AB-EBEB830850B4}"/>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E7E341AE-C810-48F2-AA46-3CDD4B63684A}"/>
              </a:ext>
            </a:extLst>
          </p:cNvPr>
          <p:cNvSpPr>
            <a:spLocks noGrp="1"/>
          </p:cNvSpPr>
          <p:nvPr>
            <p:ph type="sldNum" sz="quarter" idx="4"/>
          </p:nvPr>
        </p:nvSpPr>
        <p:spPr/>
        <p:txBody>
          <a:bodyPr/>
          <a:lstStyle/>
          <a:p>
            <a:fld id="{6F1FABC0-072B-4F22-8F9B-95A9D10B0206}" type="slidenum">
              <a:rPr lang="en-US" smtClean="0"/>
              <a:pPr/>
              <a:t>14</a:t>
            </a:fld>
            <a:endParaRPr lang="en-US"/>
          </a:p>
        </p:txBody>
      </p:sp>
      <p:sp>
        <p:nvSpPr>
          <p:cNvPr id="6" name="Rectangle: Rounded Corners 5">
            <a:extLst>
              <a:ext uri="{FF2B5EF4-FFF2-40B4-BE49-F238E27FC236}">
                <a16:creationId xmlns:a16="http://schemas.microsoft.com/office/drawing/2014/main" id="{27DB35D7-A55F-4C80-AC24-90F513860349}"/>
              </a:ext>
            </a:extLst>
          </p:cNvPr>
          <p:cNvSpPr/>
          <p:nvPr/>
        </p:nvSpPr>
        <p:spPr>
          <a:xfrm>
            <a:off x="2684441" y="291851"/>
            <a:ext cx="6823118"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Attractive Features</a:t>
            </a:r>
          </a:p>
        </p:txBody>
      </p:sp>
      <p:grpSp>
        <p:nvGrpSpPr>
          <p:cNvPr id="15" name="Group 14">
            <a:extLst>
              <a:ext uri="{FF2B5EF4-FFF2-40B4-BE49-F238E27FC236}">
                <a16:creationId xmlns:a16="http://schemas.microsoft.com/office/drawing/2014/main" id="{1BABC98C-DC18-4E8C-A5D1-D266A375D88C}"/>
              </a:ext>
            </a:extLst>
          </p:cNvPr>
          <p:cNvGrpSpPr/>
          <p:nvPr/>
        </p:nvGrpSpPr>
        <p:grpSpPr>
          <a:xfrm>
            <a:off x="1280081" y="1788509"/>
            <a:ext cx="1269127" cy="1269127"/>
            <a:chOff x="658733" y="1179357"/>
            <a:chExt cx="1269127" cy="1269127"/>
          </a:xfrm>
        </p:grpSpPr>
        <p:grpSp>
          <p:nvGrpSpPr>
            <p:cNvPr id="11" name="Group 10">
              <a:extLst>
                <a:ext uri="{FF2B5EF4-FFF2-40B4-BE49-F238E27FC236}">
                  <a16:creationId xmlns:a16="http://schemas.microsoft.com/office/drawing/2014/main" id="{9111A50E-2B31-4CC2-99BF-7454558CDE87}"/>
                </a:ext>
              </a:extLst>
            </p:cNvPr>
            <p:cNvGrpSpPr/>
            <p:nvPr/>
          </p:nvGrpSpPr>
          <p:grpSpPr>
            <a:xfrm>
              <a:off x="658733" y="1179357"/>
              <a:ext cx="1269127" cy="1269127"/>
              <a:chOff x="3110632" y="1993622"/>
              <a:chExt cx="1269127" cy="1269127"/>
            </a:xfrm>
          </p:grpSpPr>
          <p:sp>
            <p:nvSpPr>
              <p:cNvPr id="9" name="Oval 8">
                <a:extLst>
                  <a:ext uri="{FF2B5EF4-FFF2-40B4-BE49-F238E27FC236}">
                    <a16:creationId xmlns:a16="http://schemas.microsoft.com/office/drawing/2014/main" id="{FB882A13-A5B8-4928-9127-591891F70BF0}"/>
                  </a:ext>
                </a:extLst>
              </p:cNvPr>
              <p:cNvSpPr/>
              <p:nvPr/>
            </p:nvSpPr>
            <p:spPr>
              <a:xfrm>
                <a:off x="3110632" y="1993622"/>
                <a:ext cx="1269127" cy="1269127"/>
              </a:xfrm>
              <a:prstGeom prst="ellipse">
                <a:avLst/>
              </a:prstGeom>
              <a:solidFill>
                <a:schemeClr val="accent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Graphic 2" descr="Lightning bolt with solid fill">
                <a:extLst>
                  <a:ext uri="{FF2B5EF4-FFF2-40B4-BE49-F238E27FC236}">
                    <a16:creationId xmlns:a16="http://schemas.microsoft.com/office/drawing/2014/main" id="{85116F59-EBB0-4B2F-8633-2CC0FAED9C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23225" y="2105245"/>
                <a:ext cx="1045880" cy="1045880"/>
              </a:xfrm>
              <a:prstGeom prst="rect">
                <a:avLst/>
              </a:prstGeom>
            </p:spPr>
          </p:pic>
        </p:grpSp>
        <p:cxnSp>
          <p:nvCxnSpPr>
            <p:cNvPr id="10" name="Straight Connector 9">
              <a:extLst>
                <a:ext uri="{FF2B5EF4-FFF2-40B4-BE49-F238E27FC236}">
                  <a16:creationId xmlns:a16="http://schemas.microsoft.com/office/drawing/2014/main" id="{45D1FB2E-3945-47CF-8F2E-D5DC816703EE}"/>
                </a:ext>
              </a:extLst>
            </p:cNvPr>
            <p:cNvCxnSpPr>
              <a:cxnSpLocks/>
              <a:stCxn id="9" idx="1"/>
              <a:endCxn id="9" idx="5"/>
            </p:cNvCxnSpPr>
            <p:nvPr/>
          </p:nvCxnSpPr>
          <p:spPr>
            <a:xfrm>
              <a:off x="844592" y="1365216"/>
              <a:ext cx="897409" cy="897409"/>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D20BB2AC-9AFF-45FD-AC66-21D6CAA9949B}"/>
              </a:ext>
            </a:extLst>
          </p:cNvPr>
          <p:cNvGrpSpPr/>
          <p:nvPr/>
        </p:nvGrpSpPr>
        <p:grpSpPr>
          <a:xfrm>
            <a:off x="5461436" y="1788511"/>
            <a:ext cx="1269127" cy="1269127"/>
            <a:chOff x="3081893" y="2336860"/>
            <a:chExt cx="1269127" cy="1269127"/>
          </a:xfrm>
        </p:grpSpPr>
        <p:sp>
          <p:nvSpPr>
            <p:cNvPr id="13" name="Oval 12">
              <a:extLst>
                <a:ext uri="{FF2B5EF4-FFF2-40B4-BE49-F238E27FC236}">
                  <a16:creationId xmlns:a16="http://schemas.microsoft.com/office/drawing/2014/main" id="{E4E05304-CC10-418B-BDD7-96B076692C4D}"/>
                </a:ext>
              </a:extLst>
            </p:cNvPr>
            <p:cNvSpPr/>
            <p:nvPr/>
          </p:nvSpPr>
          <p:spPr>
            <a:xfrm>
              <a:off x="3081893" y="2336860"/>
              <a:ext cx="1269127" cy="1269127"/>
            </a:xfrm>
            <a:prstGeom prst="ellipse">
              <a:avLst/>
            </a:prstGeom>
            <a:solidFill>
              <a:schemeClr val="accent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 name="Graphic 16" descr="Recycle with solid fill">
              <a:extLst>
                <a:ext uri="{FF2B5EF4-FFF2-40B4-BE49-F238E27FC236}">
                  <a16:creationId xmlns:a16="http://schemas.microsoft.com/office/drawing/2014/main" id="{CE81BDD9-3DB6-48BD-A0D7-31182F8560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19672" y="2474639"/>
              <a:ext cx="993567" cy="993567"/>
            </a:xfrm>
            <a:prstGeom prst="rect">
              <a:avLst/>
            </a:prstGeom>
          </p:spPr>
        </p:pic>
      </p:grpSp>
      <p:grpSp>
        <p:nvGrpSpPr>
          <p:cNvPr id="22" name="Group 21">
            <a:extLst>
              <a:ext uri="{FF2B5EF4-FFF2-40B4-BE49-F238E27FC236}">
                <a16:creationId xmlns:a16="http://schemas.microsoft.com/office/drawing/2014/main" id="{92843E3C-263E-4455-9B7C-1FF922480B63}"/>
              </a:ext>
            </a:extLst>
          </p:cNvPr>
          <p:cNvGrpSpPr/>
          <p:nvPr/>
        </p:nvGrpSpPr>
        <p:grpSpPr>
          <a:xfrm>
            <a:off x="9642792" y="1788509"/>
            <a:ext cx="1269127" cy="1269127"/>
            <a:chOff x="4206605" y="2232445"/>
            <a:chExt cx="1269127" cy="1269127"/>
          </a:xfrm>
        </p:grpSpPr>
        <p:sp>
          <p:nvSpPr>
            <p:cNvPr id="19" name="Oval 18">
              <a:extLst>
                <a:ext uri="{FF2B5EF4-FFF2-40B4-BE49-F238E27FC236}">
                  <a16:creationId xmlns:a16="http://schemas.microsoft.com/office/drawing/2014/main" id="{0387992B-2ADF-42BD-99D4-295886863F4C}"/>
                </a:ext>
              </a:extLst>
            </p:cNvPr>
            <p:cNvSpPr/>
            <p:nvPr/>
          </p:nvSpPr>
          <p:spPr>
            <a:xfrm>
              <a:off x="4206605" y="2232445"/>
              <a:ext cx="1269127" cy="1269127"/>
            </a:xfrm>
            <a:prstGeom prst="ellipse">
              <a:avLst/>
            </a:prstGeom>
            <a:solidFill>
              <a:schemeClr val="accent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Graphic 20" descr="Magnet with solid fill">
              <a:extLst>
                <a:ext uri="{FF2B5EF4-FFF2-40B4-BE49-F238E27FC236}">
                  <a16:creationId xmlns:a16="http://schemas.microsoft.com/office/drawing/2014/main" id="{BAFE669D-7B4E-4D16-A5E3-192A06894F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83968" y="2409808"/>
              <a:ext cx="914400" cy="914400"/>
            </a:xfrm>
            <a:prstGeom prst="rect">
              <a:avLst/>
            </a:prstGeom>
          </p:spPr>
        </p:pic>
      </p:grpSp>
      <p:sp>
        <p:nvSpPr>
          <p:cNvPr id="24" name="Rectangle 23">
            <a:extLst>
              <a:ext uri="{FF2B5EF4-FFF2-40B4-BE49-F238E27FC236}">
                <a16:creationId xmlns:a16="http://schemas.microsoft.com/office/drawing/2014/main" id="{804C9223-0EAD-4BA0-9607-63F4EB5B92F3}"/>
              </a:ext>
            </a:extLst>
          </p:cNvPr>
          <p:cNvSpPr/>
          <p:nvPr/>
        </p:nvSpPr>
        <p:spPr>
          <a:xfrm>
            <a:off x="2328450" y="3972824"/>
            <a:ext cx="7528344" cy="707886"/>
          </a:xfrm>
          <a:prstGeom prst="rect">
            <a:avLst/>
          </a:prstGeom>
          <a:noFill/>
        </p:spPr>
        <p:txBody>
          <a:bodyPr wrap="none" lIns="91440" tIns="45720" rIns="91440" bIns="45720">
            <a:spAutoFit/>
          </a:bodyPr>
          <a:lstStyle/>
          <a:p>
            <a:pPr algn="ctr"/>
            <a:r>
              <a:rPr lang="en-US" sz="40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Works even in a loss of power</a:t>
            </a:r>
          </a:p>
        </p:txBody>
      </p:sp>
      <p:sp>
        <p:nvSpPr>
          <p:cNvPr id="25" name="Rectangle 24">
            <a:extLst>
              <a:ext uri="{FF2B5EF4-FFF2-40B4-BE49-F238E27FC236}">
                <a16:creationId xmlns:a16="http://schemas.microsoft.com/office/drawing/2014/main" id="{CFF674D6-52B0-4F08-89AB-36A9E36DFCC2}"/>
              </a:ext>
            </a:extLst>
          </p:cNvPr>
          <p:cNvSpPr/>
          <p:nvPr/>
        </p:nvSpPr>
        <p:spPr>
          <a:xfrm>
            <a:off x="1951905" y="3972822"/>
            <a:ext cx="8281434" cy="707886"/>
          </a:xfrm>
          <a:prstGeom prst="rect">
            <a:avLst/>
          </a:prstGeom>
          <a:noFill/>
        </p:spPr>
        <p:txBody>
          <a:bodyPr wrap="none" lIns="91440" tIns="45720" rIns="91440" bIns="45720">
            <a:spAutoFit/>
          </a:bodyPr>
          <a:lstStyle/>
          <a:p>
            <a:pPr algn="ctr"/>
            <a:r>
              <a:rPr lang="en-US" sz="40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Stored energy can assist in liftoff</a:t>
            </a:r>
          </a:p>
        </p:txBody>
      </p:sp>
      <p:sp>
        <p:nvSpPr>
          <p:cNvPr id="26" name="Rectangle 25">
            <a:extLst>
              <a:ext uri="{FF2B5EF4-FFF2-40B4-BE49-F238E27FC236}">
                <a16:creationId xmlns:a16="http://schemas.microsoft.com/office/drawing/2014/main" id="{F31078DC-333D-454A-A559-7EE634346E54}"/>
              </a:ext>
            </a:extLst>
          </p:cNvPr>
          <p:cNvSpPr/>
          <p:nvPr/>
        </p:nvSpPr>
        <p:spPr>
          <a:xfrm>
            <a:off x="2080947" y="3972822"/>
            <a:ext cx="8023350" cy="707886"/>
          </a:xfrm>
          <a:prstGeom prst="rect">
            <a:avLst/>
          </a:prstGeom>
          <a:noFill/>
        </p:spPr>
        <p:txBody>
          <a:bodyPr wrap="none" lIns="91440" tIns="45720" rIns="91440" bIns="45720">
            <a:spAutoFit/>
          </a:bodyPr>
          <a:lstStyle/>
          <a:p>
            <a:pPr algn="ctr"/>
            <a:r>
              <a:rPr lang="en-US" sz="40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Solenoids are only briefly active</a:t>
            </a:r>
          </a:p>
        </p:txBody>
      </p:sp>
      <p:sp>
        <p:nvSpPr>
          <p:cNvPr id="23" name="Footer Placeholder 3">
            <a:extLst>
              <a:ext uri="{FF2B5EF4-FFF2-40B4-BE49-F238E27FC236}">
                <a16:creationId xmlns:a16="http://schemas.microsoft.com/office/drawing/2014/main" id="{9A18BA42-B577-45EB-B7B6-DA32077358AD}"/>
              </a:ext>
            </a:extLst>
          </p:cNvPr>
          <p:cNvSpPr txBox="1">
            <a:spLocks/>
          </p:cNvSpPr>
          <p:nvPr/>
        </p:nvSpPr>
        <p:spPr>
          <a:xfrm>
            <a:off x="10734555" y="5571138"/>
            <a:ext cx="1457446"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Tristan Jenkins</a:t>
            </a:r>
          </a:p>
        </p:txBody>
      </p:sp>
      <p:grpSp>
        <p:nvGrpSpPr>
          <p:cNvPr id="27" name="Group 26">
            <a:extLst>
              <a:ext uri="{FF2B5EF4-FFF2-40B4-BE49-F238E27FC236}">
                <a16:creationId xmlns:a16="http://schemas.microsoft.com/office/drawing/2014/main" id="{EBD9A458-5EE6-4871-A507-D91E4E958E81}"/>
              </a:ext>
            </a:extLst>
          </p:cNvPr>
          <p:cNvGrpSpPr/>
          <p:nvPr/>
        </p:nvGrpSpPr>
        <p:grpSpPr>
          <a:xfrm>
            <a:off x="0" y="0"/>
            <a:ext cx="914805" cy="914400"/>
            <a:chOff x="3618799" y="1492035"/>
            <a:chExt cx="914805" cy="914400"/>
          </a:xfrm>
        </p:grpSpPr>
        <p:sp>
          <p:nvSpPr>
            <p:cNvPr id="28" name="Oval 27">
              <a:extLst>
                <a:ext uri="{FF2B5EF4-FFF2-40B4-BE49-F238E27FC236}">
                  <a16:creationId xmlns:a16="http://schemas.microsoft.com/office/drawing/2014/main" id="{78A03741-7F49-4FF7-8764-436EE981D17F}"/>
                </a:ext>
              </a:extLst>
            </p:cNvPr>
            <p:cNvSpPr/>
            <p:nvPr/>
          </p:nvSpPr>
          <p:spPr>
            <a:xfrm>
              <a:off x="3722617"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 name="Graphic 28" descr="New Moon">
              <a:extLst>
                <a:ext uri="{FF2B5EF4-FFF2-40B4-BE49-F238E27FC236}">
                  <a16:creationId xmlns:a16="http://schemas.microsoft.com/office/drawing/2014/main" id="{2A31BB56-9D80-4FDB-B920-14F378FCFF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18799" y="1492035"/>
              <a:ext cx="914400" cy="914400"/>
            </a:xfrm>
            <a:prstGeom prst="rect">
              <a:avLst/>
            </a:prstGeom>
          </p:spPr>
        </p:pic>
        <p:pic>
          <p:nvPicPr>
            <p:cNvPr id="30" name="Graphic 29" descr="Waning Gibbous Moon">
              <a:extLst>
                <a:ext uri="{FF2B5EF4-FFF2-40B4-BE49-F238E27FC236}">
                  <a16:creationId xmlns:a16="http://schemas.microsoft.com/office/drawing/2014/main" id="{9A1D1865-0A5B-435B-A916-BA4FC99D4B5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19204" y="1492035"/>
              <a:ext cx="914400" cy="914400"/>
            </a:xfrm>
            <a:prstGeom prst="rect">
              <a:avLst/>
            </a:prstGeom>
          </p:spPr>
        </p:pic>
      </p:grpSp>
    </p:spTree>
    <p:extLst>
      <p:ext uri="{BB962C8B-B14F-4D97-AF65-F5344CB8AC3E}">
        <p14:creationId xmlns:p14="http://schemas.microsoft.com/office/powerpoint/2010/main" val="337736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 fill="hold"/>
                                        <p:tgtEl>
                                          <p:spTgt spid="15"/>
                                        </p:tgtEl>
                                      </p:cBhvr>
                                      <p:by x="150000" y="150000"/>
                                    </p:animScale>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100" fill="hold"/>
                                        <p:tgtEl>
                                          <p:spTgt spid="15"/>
                                        </p:tgtEl>
                                      </p:cBhvr>
                                      <p:by x="66670" y="66670"/>
                                    </p:animScale>
                                  </p:childTnLst>
                                </p:cTn>
                              </p:par>
                            </p:childTnLst>
                          </p:cTn>
                        </p:par>
                        <p:par>
                          <p:cTn id="13" fill="hold">
                            <p:stCondLst>
                              <p:cond delay="100"/>
                            </p:stCondLst>
                            <p:childTnLst>
                              <p:par>
                                <p:cTn id="14" presetID="6" presetClass="emph" presetSubtype="0" fill="hold" nodeType="afterEffect">
                                  <p:stCondLst>
                                    <p:cond delay="0"/>
                                  </p:stCondLst>
                                  <p:childTnLst>
                                    <p:animScale>
                                      <p:cBhvr>
                                        <p:cTn id="15" dur="100" fill="hold"/>
                                        <p:tgtEl>
                                          <p:spTgt spid="18"/>
                                        </p:tgtEl>
                                      </p:cBhvr>
                                      <p:by x="150000" y="150000"/>
                                    </p:animScale>
                                  </p:childTnLst>
                                </p:cTn>
                              </p:par>
                              <p:par>
                                <p:cTn id="16" presetID="1" presetClass="exit" presetSubtype="0" fill="hold" grpId="1" nodeType="withEffect">
                                  <p:stCondLst>
                                    <p:cond delay="0"/>
                                  </p:stCondLst>
                                  <p:childTnLst>
                                    <p:set>
                                      <p:cBhvr>
                                        <p:cTn id="17" dur="1" fill="hold">
                                          <p:stCondLst>
                                            <p:cond delay="0"/>
                                          </p:stCondLst>
                                        </p:cTn>
                                        <p:tgtEl>
                                          <p:spTgt spid="24"/>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nodeType="clickEffect">
                                  <p:stCondLst>
                                    <p:cond delay="0"/>
                                  </p:stCondLst>
                                  <p:childTnLst>
                                    <p:animScale>
                                      <p:cBhvr>
                                        <p:cTn id="23" dur="100" fill="hold"/>
                                        <p:tgtEl>
                                          <p:spTgt spid="18"/>
                                        </p:tgtEl>
                                      </p:cBhvr>
                                      <p:by x="66670" y="66670"/>
                                    </p:animScale>
                                  </p:childTnLst>
                                </p:cTn>
                              </p:par>
                            </p:childTnLst>
                          </p:cTn>
                        </p:par>
                        <p:par>
                          <p:cTn id="24" fill="hold">
                            <p:stCondLst>
                              <p:cond delay="100"/>
                            </p:stCondLst>
                            <p:childTnLst>
                              <p:par>
                                <p:cTn id="25" presetID="6" presetClass="emph" presetSubtype="0" fill="hold" nodeType="afterEffect">
                                  <p:stCondLst>
                                    <p:cond delay="0"/>
                                  </p:stCondLst>
                                  <p:childTnLst>
                                    <p:animScale>
                                      <p:cBhvr>
                                        <p:cTn id="26" dur="100" fill="hold"/>
                                        <p:tgtEl>
                                          <p:spTgt spid="22"/>
                                        </p:tgtEl>
                                      </p:cBhvr>
                                      <p:by x="150000" y="150000"/>
                                    </p:animScale>
                                  </p:childTnLst>
                                </p:cTn>
                              </p:par>
                              <p:par>
                                <p:cTn id="27" presetID="1" presetClass="exit" presetSubtype="0" fill="hold" grpId="1" nodeType="withEffect">
                                  <p:stCondLst>
                                    <p:cond delay="0"/>
                                  </p:stCondLst>
                                  <p:childTnLst>
                                    <p:set>
                                      <p:cBhvr>
                                        <p:cTn id="28" dur="1" fill="hold">
                                          <p:stCondLst>
                                            <p:cond delay="0"/>
                                          </p:stCondLst>
                                        </p:cTn>
                                        <p:tgtEl>
                                          <p:spTgt spid="25"/>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A7EF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8BE3AB3-6BF7-4F77-8084-EC2B93B1FAEE}"/>
              </a:ext>
            </a:extLst>
          </p:cNvPr>
          <p:cNvGrpSpPr/>
          <p:nvPr/>
        </p:nvGrpSpPr>
        <p:grpSpPr>
          <a:xfrm>
            <a:off x="196840" y="230702"/>
            <a:ext cx="11798319" cy="5581685"/>
            <a:chOff x="196840" y="230702"/>
            <a:chExt cx="11798319" cy="5581685"/>
          </a:xfrm>
        </p:grpSpPr>
        <p:grpSp>
          <p:nvGrpSpPr>
            <p:cNvPr id="291" name="Group 290">
              <a:extLst>
                <a:ext uri="{FF2B5EF4-FFF2-40B4-BE49-F238E27FC236}">
                  <a16:creationId xmlns:a16="http://schemas.microsoft.com/office/drawing/2014/main" id="{78F55FCF-D5A6-4338-AD5E-1CA61E31C3CA}"/>
                </a:ext>
              </a:extLst>
            </p:cNvPr>
            <p:cNvGrpSpPr/>
            <p:nvPr/>
          </p:nvGrpSpPr>
          <p:grpSpPr>
            <a:xfrm>
              <a:off x="196840" y="230702"/>
              <a:ext cx="11798319" cy="5581685"/>
              <a:chOff x="196840" y="230702"/>
              <a:chExt cx="11798319" cy="5581685"/>
            </a:xfrm>
          </p:grpSpPr>
          <p:sp>
            <p:nvSpPr>
              <p:cNvPr id="293" name="Rectangle 292">
                <a:extLst>
                  <a:ext uri="{FF2B5EF4-FFF2-40B4-BE49-F238E27FC236}">
                    <a16:creationId xmlns:a16="http://schemas.microsoft.com/office/drawing/2014/main" id="{BEC8B7D5-7768-42C5-8EBF-80935B84E803}"/>
                  </a:ext>
                </a:extLst>
              </p:cNvPr>
              <p:cNvSpPr/>
              <p:nvPr/>
            </p:nvSpPr>
            <p:spPr>
              <a:xfrm>
                <a:off x="6148244" y="231461"/>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7" name="Rectangle 296">
                <a:extLst>
                  <a:ext uri="{FF2B5EF4-FFF2-40B4-BE49-F238E27FC236}">
                    <a16:creationId xmlns:a16="http://schemas.microsoft.com/office/drawing/2014/main" id="{22355DC3-9834-470D-A04C-DFDE69E2D188}"/>
                  </a:ext>
                </a:extLst>
              </p:cNvPr>
              <p:cNvSpPr/>
              <p:nvPr/>
            </p:nvSpPr>
            <p:spPr>
              <a:xfrm>
                <a:off x="5531680" y="231461"/>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8" name="Rectangle 297">
                <a:extLst>
                  <a:ext uri="{FF2B5EF4-FFF2-40B4-BE49-F238E27FC236}">
                    <a16:creationId xmlns:a16="http://schemas.microsoft.com/office/drawing/2014/main" id="{3904FB62-8D1C-4188-B919-08BAC7647E63}"/>
                  </a:ext>
                </a:extLst>
              </p:cNvPr>
              <p:cNvSpPr/>
              <p:nvPr/>
            </p:nvSpPr>
            <p:spPr>
              <a:xfrm>
                <a:off x="4920615" y="231460"/>
                <a:ext cx="609758"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8" name="Group 307">
                <a:extLst>
                  <a:ext uri="{FF2B5EF4-FFF2-40B4-BE49-F238E27FC236}">
                    <a16:creationId xmlns:a16="http://schemas.microsoft.com/office/drawing/2014/main" id="{ECFC3E7D-C017-4736-8AA0-1DC7B1247BC2}"/>
                  </a:ext>
                </a:extLst>
              </p:cNvPr>
              <p:cNvGrpSpPr/>
              <p:nvPr/>
            </p:nvGrpSpPr>
            <p:grpSpPr>
              <a:xfrm>
                <a:off x="196840" y="230702"/>
                <a:ext cx="11798319" cy="5581685"/>
                <a:chOff x="196840" y="178866"/>
                <a:chExt cx="11798319" cy="5581685"/>
              </a:xfrm>
            </p:grpSpPr>
            <p:sp>
              <p:nvSpPr>
                <p:cNvPr id="309" name="Rectangle 308">
                  <a:extLst>
                    <a:ext uri="{FF2B5EF4-FFF2-40B4-BE49-F238E27FC236}">
                      <a16:creationId xmlns:a16="http://schemas.microsoft.com/office/drawing/2014/main" id="{EB387D63-88F2-47F5-BD4C-0AA88F14F266}"/>
                    </a:ext>
                  </a:extLst>
                </p:cNvPr>
                <p:cNvSpPr/>
                <p:nvPr/>
              </p:nvSpPr>
              <p:spPr>
                <a:xfrm>
                  <a:off x="10602057" y="5017603"/>
                  <a:ext cx="1391920" cy="37147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Con</a:t>
                  </a:r>
                </a:p>
              </p:txBody>
            </p:sp>
            <p:sp>
              <p:nvSpPr>
                <p:cNvPr id="310" name="Rectangle 309">
                  <a:extLst>
                    <a:ext uri="{FF2B5EF4-FFF2-40B4-BE49-F238E27FC236}">
                      <a16:creationId xmlns:a16="http://schemas.microsoft.com/office/drawing/2014/main" id="{1A7208FB-BE20-4813-8D0B-B212E3BA1319}"/>
                    </a:ext>
                  </a:extLst>
                </p:cNvPr>
                <p:cNvSpPr/>
                <p:nvPr/>
              </p:nvSpPr>
              <p:spPr>
                <a:xfrm>
                  <a:off x="11700587" y="4020827"/>
                  <a:ext cx="294507"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1" name="Rectangle 310">
                  <a:extLst>
                    <a:ext uri="{FF2B5EF4-FFF2-40B4-BE49-F238E27FC236}">
                      <a16:creationId xmlns:a16="http://schemas.microsoft.com/office/drawing/2014/main" id="{F765B4A0-1A64-4D77-98B5-D343B2C95C79}"/>
                    </a:ext>
                  </a:extLst>
                </p:cNvPr>
                <p:cNvSpPr/>
                <p:nvPr/>
              </p:nvSpPr>
              <p:spPr>
                <a:xfrm>
                  <a:off x="11084547" y="4020826"/>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9" name="Rectangle 328">
                  <a:extLst>
                    <a:ext uri="{FF2B5EF4-FFF2-40B4-BE49-F238E27FC236}">
                      <a16:creationId xmlns:a16="http://schemas.microsoft.com/office/drawing/2014/main" id="{1FC0FCB3-6DC4-47F7-97FF-CDF3279FA57A}"/>
                    </a:ext>
                  </a:extLst>
                </p:cNvPr>
                <p:cNvSpPr/>
                <p:nvPr/>
              </p:nvSpPr>
              <p:spPr>
                <a:xfrm>
                  <a:off x="10467642" y="4020827"/>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0" name="Rectangle 329">
                  <a:extLst>
                    <a:ext uri="{FF2B5EF4-FFF2-40B4-BE49-F238E27FC236}">
                      <a16:creationId xmlns:a16="http://schemas.microsoft.com/office/drawing/2014/main" id="{B9991883-A9DD-4462-9E27-F7ECD63E1C7E}"/>
                    </a:ext>
                  </a:extLst>
                </p:cNvPr>
                <p:cNvSpPr/>
                <p:nvPr/>
              </p:nvSpPr>
              <p:spPr>
                <a:xfrm>
                  <a:off x="9851078" y="4020827"/>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1" name="Rectangle 330">
                  <a:extLst>
                    <a:ext uri="{FF2B5EF4-FFF2-40B4-BE49-F238E27FC236}">
                      <a16:creationId xmlns:a16="http://schemas.microsoft.com/office/drawing/2014/main" id="{AE3D0148-50A3-4A17-89E0-A545F539447F}"/>
                    </a:ext>
                  </a:extLst>
                </p:cNvPr>
                <p:cNvSpPr/>
                <p:nvPr/>
              </p:nvSpPr>
              <p:spPr>
                <a:xfrm>
                  <a:off x="9234437" y="4020826"/>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2" name="Rectangle 331">
                  <a:extLst>
                    <a:ext uri="{FF2B5EF4-FFF2-40B4-BE49-F238E27FC236}">
                      <a16:creationId xmlns:a16="http://schemas.microsoft.com/office/drawing/2014/main" id="{86513DA0-6793-447F-B12F-5D02AC2A9885}"/>
                    </a:ext>
                  </a:extLst>
                </p:cNvPr>
                <p:cNvSpPr/>
                <p:nvPr/>
              </p:nvSpPr>
              <p:spPr>
                <a:xfrm>
                  <a:off x="8618397" y="402082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3" name="Rectangle 332">
                  <a:extLst>
                    <a:ext uri="{FF2B5EF4-FFF2-40B4-BE49-F238E27FC236}">
                      <a16:creationId xmlns:a16="http://schemas.microsoft.com/office/drawing/2014/main" id="{C4A06E6A-892A-47A2-A215-82CD7B01A20B}"/>
                    </a:ext>
                  </a:extLst>
                </p:cNvPr>
                <p:cNvSpPr/>
                <p:nvPr/>
              </p:nvSpPr>
              <p:spPr>
                <a:xfrm>
                  <a:off x="8001492"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4" name="Rectangle 333">
                  <a:extLst>
                    <a:ext uri="{FF2B5EF4-FFF2-40B4-BE49-F238E27FC236}">
                      <a16:creationId xmlns:a16="http://schemas.microsoft.com/office/drawing/2014/main" id="{58CACD60-B161-4874-B7F8-1A8EC6136A3B}"/>
                    </a:ext>
                  </a:extLst>
                </p:cNvPr>
                <p:cNvSpPr/>
                <p:nvPr/>
              </p:nvSpPr>
              <p:spPr>
                <a:xfrm>
                  <a:off x="7384928"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5" name="Rectangle 334">
                  <a:extLst>
                    <a:ext uri="{FF2B5EF4-FFF2-40B4-BE49-F238E27FC236}">
                      <a16:creationId xmlns:a16="http://schemas.microsoft.com/office/drawing/2014/main" id="{A49CC209-422D-47F6-A740-EC8D9BED8D00}"/>
                    </a:ext>
                  </a:extLst>
                </p:cNvPr>
                <p:cNvSpPr/>
                <p:nvPr/>
              </p:nvSpPr>
              <p:spPr>
                <a:xfrm>
                  <a:off x="8618527" y="463720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6" name="Rectangle 335">
                  <a:extLst>
                    <a:ext uri="{FF2B5EF4-FFF2-40B4-BE49-F238E27FC236}">
                      <a16:creationId xmlns:a16="http://schemas.microsoft.com/office/drawing/2014/main" id="{70E694B0-BDFA-4D94-8CD9-2396B840EF8C}"/>
                    </a:ext>
                  </a:extLst>
                </p:cNvPr>
                <p:cNvSpPr/>
                <p:nvPr/>
              </p:nvSpPr>
              <p:spPr>
                <a:xfrm>
                  <a:off x="8001622" y="4637203"/>
                  <a:ext cx="62130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7" name="Rectangle 336">
                  <a:extLst>
                    <a:ext uri="{FF2B5EF4-FFF2-40B4-BE49-F238E27FC236}">
                      <a16:creationId xmlns:a16="http://schemas.microsoft.com/office/drawing/2014/main" id="{46956D80-8ED5-4FC9-BF5F-877A8CF6E478}"/>
                    </a:ext>
                  </a:extLst>
                </p:cNvPr>
                <p:cNvSpPr/>
                <p:nvPr/>
              </p:nvSpPr>
              <p:spPr>
                <a:xfrm>
                  <a:off x="7383746" y="4637203"/>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8" name="Rectangle 337">
                  <a:extLst>
                    <a:ext uri="{FF2B5EF4-FFF2-40B4-BE49-F238E27FC236}">
                      <a16:creationId xmlns:a16="http://schemas.microsoft.com/office/drawing/2014/main" id="{DFC8AAAE-3E58-4743-BE91-BED1C1393E3C}"/>
                    </a:ext>
                  </a:extLst>
                </p:cNvPr>
                <p:cNvSpPr/>
                <p:nvPr/>
              </p:nvSpPr>
              <p:spPr>
                <a:xfrm>
                  <a:off x="11700522" y="2788066"/>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9" name="Rectangle 338">
                  <a:extLst>
                    <a:ext uri="{FF2B5EF4-FFF2-40B4-BE49-F238E27FC236}">
                      <a16:creationId xmlns:a16="http://schemas.microsoft.com/office/drawing/2014/main" id="{52239D5E-A2C8-4BF0-8B12-0A492D309708}"/>
                    </a:ext>
                  </a:extLst>
                </p:cNvPr>
                <p:cNvSpPr/>
                <p:nvPr/>
              </p:nvSpPr>
              <p:spPr>
                <a:xfrm>
                  <a:off x="1108448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0" name="Rectangle 339">
                  <a:extLst>
                    <a:ext uri="{FF2B5EF4-FFF2-40B4-BE49-F238E27FC236}">
                      <a16:creationId xmlns:a16="http://schemas.microsoft.com/office/drawing/2014/main" id="{E78628AE-4571-4298-A9BB-AE5AFADAA360}"/>
                    </a:ext>
                  </a:extLst>
                </p:cNvPr>
                <p:cNvSpPr/>
                <p:nvPr/>
              </p:nvSpPr>
              <p:spPr>
                <a:xfrm>
                  <a:off x="10467577" y="278806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1" name="Rectangle 340">
                  <a:extLst>
                    <a:ext uri="{FF2B5EF4-FFF2-40B4-BE49-F238E27FC236}">
                      <a16:creationId xmlns:a16="http://schemas.microsoft.com/office/drawing/2014/main" id="{C403C10A-39BC-4D41-8F81-D9DAB0EB47EC}"/>
                    </a:ext>
                  </a:extLst>
                </p:cNvPr>
                <p:cNvSpPr/>
                <p:nvPr/>
              </p:nvSpPr>
              <p:spPr>
                <a:xfrm>
                  <a:off x="9851013" y="278806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2" name="Rectangle 341">
                  <a:extLst>
                    <a:ext uri="{FF2B5EF4-FFF2-40B4-BE49-F238E27FC236}">
                      <a16:creationId xmlns:a16="http://schemas.microsoft.com/office/drawing/2014/main" id="{F946C5D9-764A-4F09-A4FF-79B119684F51}"/>
                    </a:ext>
                  </a:extLst>
                </p:cNvPr>
                <p:cNvSpPr/>
                <p:nvPr/>
              </p:nvSpPr>
              <p:spPr>
                <a:xfrm>
                  <a:off x="923437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3" name="Rectangle 342">
                  <a:extLst>
                    <a:ext uri="{FF2B5EF4-FFF2-40B4-BE49-F238E27FC236}">
                      <a16:creationId xmlns:a16="http://schemas.microsoft.com/office/drawing/2014/main" id="{9787C5DA-2072-4BCD-937E-64E21B3BAAB0}"/>
                    </a:ext>
                  </a:extLst>
                </p:cNvPr>
                <p:cNvSpPr/>
                <p:nvPr/>
              </p:nvSpPr>
              <p:spPr>
                <a:xfrm>
                  <a:off x="8618332" y="278806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4" name="Rectangle 343">
                  <a:extLst>
                    <a:ext uri="{FF2B5EF4-FFF2-40B4-BE49-F238E27FC236}">
                      <a16:creationId xmlns:a16="http://schemas.microsoft.com/office/drawing/2014/main" id="{E051562A-62C2-4DB6-88D9-271CAD179E0D}"/>
                    </a:ext>
                  </a:extLst>
                </p:cNvPr>
                <p:cNvSpPr/>
                <p:nvPr/>
              </p:nvSpPr>
              <p:spPr>
                <a:xfrm>
                  <a:off x="8001427"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5" name="Rectangle 344">
                  <a:extLst>
                    <a:ext uri="{FF2B5EF4-FFF2-40B4-BE49-F238E27FC236}">
                      <a16:creationId xmlns:a16="http://schemas.microsoft.com/office/drawing/2014/main" id="{B2BDD9ED-E323-4AB9-9767-FBD84CBDAFEF}"/>
                    </a:ext>
                  </a:extLst>
                </p:cNvPr>
                <p:cNvSpPr/>
                <p:nvPr/>
              </p:nvSpPr>
              <p:spPr>
                <a:xfrm>
                  <a:off x="7384863"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6" name="Rectangle 345">
                  <a:extLst>
                    <a:ext uri="{FF2B5EF4-FFF2-40B4-BE49-F238E27FC236}">
                      <a16:creationId xmlns:a16="http://schemas.microsoft.com/office/drawing/2014/main" id="{C32D430D-F45B-4984-BF49-753DD9373E63}"/>
                    </a:ext>
                  </a:extLst>
                </p:cNvPr>
                <p:cNvSpPr/>
                <p:nvPr/>
              </p:nvSpPr>
              <p:spPr>
                <a:xfrm>
                  <a:off x="11700652" y="3404444"/>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7" name="Rectangle 346">
                  <a:extLst>
                    <a:ext uri="{FF2B5EF4-FFF2-40B4-BE49-F238E27FC236}">
                      <a16:creationId xmlns:a16="http://schemas.microsoft.com/office/drawing/2014/main" id="{535E9FC3-08A1-4D51-BA96-D960B107D5F5}"/>
                    </a:ext>
                  </a:extLst>
                </p:cNvPr>
                <p:cNvSpPr/>
                <p:nvPr/>
              </p:nvSpPr>
              <p:spPr>
                <a:xfrm>
                  <a:off x="1108461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8" name="Rectangle 347">
                  <a:extLst>
                    <a:ext uri="{FF2B5EF4-FFF2-40B4-BE49-F238E27FC236}">
                      <a16:creationId xmlns:a16="http://schemas.microsoft.com/office/drawing/2014/main" id="{5225CAD7-7FA9-490D-9BFE-73DE02EC8181}"/>
                    </a:ext>
                  </a:extLst>
                </p:cNvPr>
                <p:cNvSpPr/>
                <p:nvPr/>
              </p:nvSpPr>
              <p:spPr>
                <a:xfrm>
                  <a:off x="10467707" y="340444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9" name="Rectangle 348">
                  <a:extLst>
                    <a:ext uri="{FF2B5EF4-FFF2-40B4-BE49-F238E27FC236}">
                      <a16:creationId xmlns:a16="http://schemas.microsoft.com/office/drawing/2014/main" id="{72284C2A-5845-4786-962B-8C2E364E78C1}"/>
                    </a:ext>
                  </a:extLst>
                </p:cNvPr>
                <p:cNvSpPr/>
                <p:nvPr/>
              </p:nvSpPr>
              <p:spPr>
                <a:xfrm>
                  <a:off x="9851143" y="340444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0" name="Rectangle 349">
                  <a:extLst>
                    <a:ext uri="{FF2B5EF4-FFF2-40B4-BE49-F238E27FC236}">
                      <a16:creationId xmlns:a16="http://schemas.microsoft.com/office/drawing/2014/main" id="{E9894305-2021-4D5E-9CD6-0005B3FE86C5}"/>
                    </a:ext>
                  </a:extLst>
                </p:cNvPr>
                <p:cNvSpPr/>
                <p:nvPr/>
              </p:nvSpPr>
              <p:spPr>
                <a:xfrm>
                  <a:off x="923450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1" name="Rectangle 350">
                  <a:extLst>
                    <a:ext uri="{FF2B5EF4-FFF2-40B4-BE49-F238E27FC236}">
                      <a16:creationId xmlns:a16="http://schemas.microsoft.com/office/drawing/2014/main" id="{DFB2BC3B-A489-4CFD-B0B5-E56DDA0B2808}"/>
                    </a:ext>
                  </a:extLst>
                </p:cNvPr>
                <p:cNvSpPr/>
                <p:nvPr/>
              </p:nvSpPr>
              <p:spPr>
                <a:xfrm>
                  <a:off x="8618462" y="340444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2" name="Rectangle 351">
                  <a:extLst>
                    <a:ext uri="{FF2B5EF4-FFF2-40B4-BE49-F238E27FC236}">
                      <a16:creationId xmlns:a16="http://schemas.microsoft.com/office/drawing/2014/main" id="{12D0D69A-110E-490E-8F58-127C97326B04}"/>
                    </a:ext>
                  </a:extLst>
                </p:cNvPr>
                <p:cNvSpPr/>
                <p:nvPr/>
              </p:nvSpPr>
              <p:spPr>
                <a:xfrm>
                  <a:off x="8001557"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3" name="Rectangle 352">
                  <a:extLst>
                    <a:ext uri="{FF2B5EF4-FFF2-40B4-BE49-F238E27FC236}">
                      <a16:creationId xmlns:a16="http://schemas.microsoft.com/office/drawing/2014/main" id="{9FAA0128-39EC-421E-9FED-683D2C192A9F}"/>
                    </a:ext>
                  </a:extLst>
                </p:cNvPr>
                <p:cNvSpPr/>
                <p:nvPr/>
              </p:nvSpPr>
              <p:spPr>
                <a:xfrm>
                  <a:off x="7384993"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4" name="Rectangle 353">
                  <a:extLst>
                    <a:ext uri="{FF2B5EF4-FFF2-40B4-BE49-F238E27FC236}">
                      <a16:creationId xmlns:a16="http://schemas.microsoft.com/office/drawing/2014/main" id="{1938B0EC-F0CE-4EB6-A123-DCB2418CC586}"/>
                    </a:ext>
                  </a:extLst>
                </p:cNvPr>
                <p:cNvSpPr/>
                <p:nvPr/>
              </p:nvSpPr>
              <p:spPr>
                <a:xfrm>
                  <a:off x="8617806" y="5253579"/>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5" name="Rectangle 354">
                  <a:extLst>
                    <a:ext uri="{FF2B5EF4-FFF2-40B4-BE49-F238E27FC236}">
                      <a16:creationId xmlns:a16="http://schemas.microsoft.com/office/drawing/2014/main" id="{CA0005D7-2AF3-47E9-A9A7-632BF916B36D}"/>
                    </a:ext>
                  </a:extLst>
                </p:cNvPr>
                <p:cNvSpPr/>
                <p:nvPr/>
              </p:nvSpPr>
              <p:spPr>
                <a:xfrm>
                  <a:off x="8000901" y="525358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6" name="Rectangle 355">
                  <a:extLst>
                    <a:ext uri="{FF2B5EF4-FFF2-40B4-BE49-F238E27FC236}">
                      <a16:creationId xmlns:a16="http://schemas.microsoft.com/office/drawing/2014/main" id="{221C1974-5172-4E07-97CB-16629BD9614A}"/>
                    </a:ext>
                  </a:extLst>
                </p:cNvPr>
                <p:cNvSpPr/>
                <p:nvPr/>
              </p:nvSpPr>
              <p:spPr>
                <a:xfrm>
                  <a:off x="7384337" y="5253580"/>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7" name="Rectangle 356">
                  <a:extLst>
                    <a:ext uri="{FF2B5EF4-FFF2-40B4-BE49-F238E27FC236}">
                      <a16:creationId xmlns:a16="http://schemas.microsoft.com/office/drawing/2014/main" id="{86AF26DF-5D86-47A3-BEAB-227CA56159CF}"/>
                    </a:ext>
                  </a:extLst>
                </p:cNvPr>
                <p:cNvSpPr/>
                <p:nvPr/>
              </p:nvSpPr>
              <p:spPr>
                <a:xfrm>
                  <a:off x="11699470" y="2178553"/>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8" name="Rectangle 357">
                  <a:extLst>
                    <a:ext uri="{FF2B5EF4-FFF2-40B4-BE49-F238E27FC236}">
                      <a16:creationId xmlns:a16="http://schemas.microsoft.com/office/drawing/2014/main" id="{513DAF9B-849E-4027-90ED-2BB2B11A3C3A}"/>
                    </a:ext>
                  </a:extLst>
                </p:cNvPr>
                <p:cNvSpPr/>
                <p:nvPr/>
              </p:nvSpPr>
              <p:spPr>
                <a:xfrm>
                  <a:off x="1108343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9" name="Rectangle 358">
                  <a:extLst>
                    <a:ext uri="{FF2B5EF4-FFF2-40B4-BE49-F238E27FC236}">
                      <a16:creationId xmlns:a16="http://schemas.microsoft.com/office/drawing/2014/main" id="{2396DE8F-CA44-439C-9A3A-5D3C0ABF8894}"/>
                    </a:ext>
                  </a:extLst>
                </p:cNvPr>
                <p:cNvSpPr/>
                <p:nvPr/>
              </p:nvSpPr>
              <p:spPr>
                <a:xfrm>
                  <a:off x="10466525" y="217855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0" name="Rectangle 359">
                  <a:extLst>
                    <a:ext uri="{FF2B5EF4-FFF2-40B4-BE49-F238E27FC236}">
                      <a16:creationId xmlns:a16="http://schemas.microsoft.com/office/drawing/2014/main" id="{1EC0A795-062A-4E76-B962-4A4A0E582F56}"/>
                    </a:ext>
                  </a:extLst>
                </p:cNvPr>
                <p:cNvSpPr/>
                <p:nvPr/>
              </p:nvSpPr>
              <p:spPr>
                <a:xfrm>
                  <a:off x="9849961" y="217855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1" name="Rectangle 360">
                  <a:extLst>
                    <a:ext uri="{FF2B5EF4-FFF2-40B4-BE49-F238E27FC236}">
                      <a16:creationId xmlns:a16="http://schemas.microsoft.com/office/drawing/2014/main" id="{95E294BD-651C-4FD7-BE9F-17E74F83862A}"/>
                    </a:ext>
                  </a:extLst>
                </p:cNvPr>
                <p:cNvSpPr/>
                <p:nvPr/>
              </p:nvSpPr>
              <p:spPr>
                <a:xfrm>
                  <a:off x="923332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2" name="Rectangle 361">
                  <a:extLst>
                    <a:ext uri="{FF2B5EF4-FFF2-40B4-BE49-F238E27FC236}">
                      <a16:creationId xmlns:a16="http://schemas.microsoft.com/office/drawing/2014/main" id="{0399577B-AACB-4708-8BF8-5FD5829BF9E5}"/>
                    </a:ext>
                  </a:extLst>
                </p:cNvPr>
                <p:cNvSpPr/>
                <p:nvPr/>
              </p:nvSpPr>
              <p:spPr>
                <a:xfrm>
                  <a:off x="8617280" y="217855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3" name="Rectangle 362">
                  <a:extLst>
                    <a:ext uri="{FF2B5EF4-FFF2-40B4-BE49-F238E27FC236}">
                      <a16:creationId xmlns:a16="http://schemas.microsoft.com/office/drawing/2014/main" id="{12D38810-7A10-425D-81F3-552915371D77}"/>
                    </a:ext>
                  </a:extLst>
                </p:cNvPr>
                <p:cNvSpPr/>
                <p:nvPr/>
              </p:nvSpPr>
              <p:spPr>
                <a:xfrm>
                  <a:off x="8000375"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4" name="Rectangle 363">
                  <a:extLst>
                    <a:ext uri="{FF2B5EF4-FFF2-40B4-BE49-F238E27FC236}">
                      <a16:creationId xmlns:a16="http://schemas.microsoft.com/office/drawing/2014/main" id="{D8238952-8AA1-40CA-9A01-EDFD7F059B10}"/>
                    </a:ext>
                  </a:extLst>
                </p:cNvPr>
                <p:cNvSpPr/>
                <p:nvPr/>
              </p:nvSpPr>
              <p:spPr>
                <a:xfrm>
                  <a:off x="7383811"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5" name="Rectangle 364">
                  <a:extLst>
                    <a:ext uri="{FF2B5EF4-FFF2-40B4-BE49-F238E27FC236}">
                      <a16:creationId xmlns:a16="http://schemas.microsoft.com/office/drawing/2014/main" id="{177161DD-5113-4E0B-8004-FA41DDC10C03}"/>
                    </a:ext>
                  </a:extLst>
                </p:cNvPr>
                <p:cNvSpPr/>
                <p:nvPr/>
              </p:nvSpPr>
              <p:spPr>
                <a:xfrm>
                  <a:off x="11699405" y="945793"/>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6" name="Rectangle 365">
                  <a:extLst>
                    <a:ext uri="{FF2B5EF4-FFF2-40B4-BE49-F238E27FC236}">
                      <a16:creationId xmlns:a16="http://schemas.microsoft.com/office/drawing/2014/main" id="{BDB1C23F-9308-4AD2-8416-4C663756F419}"/>
                    </a:ext>
                  </a:extLst>
                </p:cNvPr>
                <p:cNvSpPr/>
                <p:nvPr/>
              </p:nvSpPr>
              <p:spPr>
                <a:xfrm>
                  <a:off x="1108336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7" name="Rectangle 366">
                  <a:extLst>
                    <a:ext uri="{FF2B5EF4-FFF2-40B4-BE49-F238E27FC236}">
                      <a16:creationId xmlns:a16="http://schemas.microsoft.com/office/drawing/2014/main" id="{AA5B88A6-5E89-40AD-8FEA-032A6226E88B}"/>
                    </a:ext>
                  </a:extLst>
                </p:cNvPr>
                <p:cNvSpPr/>
                <p:nvPr/>
              </p:nvSpPr>
              <p:spPr>
                <a:xfrm>
                  <a:off x="10466460" y="94579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8" name="Rectangle 367">
                  <a:extLst>
                    <a:ext uri="{FF2B5EF4-FFF2-40B4-BE49-F238E27FC236}">
                      <a16:creationId xmlns:a16="http://schemas.microsoft.com/office/drawing/2014/main" id="{A685686E-AB75-4C80-9A8B-070C12921D31}"/>
                    </a:ext>
                  </a:extLst>
                </p:cNvPr>
                <p:cNvSpPr/>
                <p:nvPr/>
              </p:nvSpPr>
              <p:spPr>
                <a:xfrm>
                  <a:off x="9849896" y="94579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9" name="Rectangle 368">
                  <a:extLst>
                    <a:ext uri="{FF2B5EF4-FFF2-40B4-BE49-F238E27FC236}">
                      <a16:creationId xmlns:a16="http://schemas.microsoft.com/office/drawing/2014/main" id="{C43FB21F-710E-49B0-BF9B-0A02A230AFD1}"/>
                    </a:ext>
                  </a:extLst>
                </p:cNvPr>
                <p:cNvSpPr/>
                <p:nvPr/>
              </p:nvSpPr>
              <p:spPr>
                <a:xfrm>
                  <a:off x="923325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0" name="Rectangle 369">
                  <a:extLst>
                    <a:ext uri="{FF2B5EF4-FFF2-40B4-BE49-F238E27FC236}">
                      <a16:creationId xmlns:a16="http://schemas.microsoft.com/office/drawing/2014/main" id="{933C07B2-8008-4C10-B3D2-37461D047855}"/>
                    </a:ext>
                  </a:extLst>
                </p:cNvPr>
                <p:cNvSpPr/>
                <p:nvPr/>
              </p:nvSpPr>
              <p:spPr>
                <a:xfrm>
                  <a:off x="8617215" y="94579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1" name="Rectangle 370">
                  <a:extLst>
                    <a:ext uri="{FF2B5EF4-FFF2-40B4-BE49-F238E27FC236}">
                      <a16:creationId xmlns:a16="http://schemas.microsoft.com/office/drawing/2014/main" id="{D8721016-4D53-4052-9F91-152FC8FAC4BD}"/>
                    </a:ext>
                  </a:extLst>
                </p:cNvPr>
                <p:cNvSpPr/>
                <p:nvPr/>
              </p:nvSpPr>
              <p:spPr>
                <a:xfrm>
                  <a:off x="8000310"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2" name="Rectangle 371">
                  <a:extLst>
                    <a:ext uri="{FF2B5EF4-FFF2-40B4-BE49-F238E27FC236}">
                      <a16:creationId xmlns:a16="http://schemas.microsoft.com/office/drawing/2014/main" id="{FA1E99C4-3318-413F-9E2F-F5B8A0606C93}"/>
                    </a:ext>
                  </a:extLst>
                </p:cNvPr>
                <p:cNvSpPr/>
                <p:nvPr/>
              </p:nvSpPr>
              <p:spPr>
                <a:xfrm>
                  <a:off x="7383746"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3" name="Rectangle 372">
                  <a:extLst>
                    <a:ext uri="{FF2B5EF4-FFF2-40B4-BE49-F238E27FC236}">
                      <a16:creationId xmlns:a16="http://schemas.microsoft.com/office/drawing/2014/main" id="{97DCF233-7643-4B5F-BFF6-91DA959ECA14}"/>
                    </a:ext>
                  </a:extLst>
                </p:cNvPr>
                <p:cNvSpPr/>
                <p:nvPr/>
              </p:nvSpPr>
              <p:spPr>
                <a:xfrm>
                  <a:off x="11699535" y="1562171"/>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4" name="Rectangle 373">
                  <a:extLst>
                    <a:ext uri="{FF2B5EF4-FFF2-40B4-BE49-F238E27FC236}">
                      <a16:creationId xmlns:a16="http://schemas.microsoft.com/office/drawing/2014/main" id="{029EF63C-942E-41F7-A3ED-8672344DC687}"/>
                    </a:ext>
                  </a:extLst>
                </p:cNvPr>
                <p:cNvSpPr/>
                <p:nvPr/>
              </p:nvSpPr>
              <p:spPr>
                <a:xfrm>
                  <a:off x="1108349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5" name="Rectangle 374">
                  <a:extLst>
                    <a:ext uri="{FF2B5EF4-FFF2-40B4-BE49-F238E27FC236}">
                      <a16:creationId xmlns:a16="http://schemas.microsoft.com/office/drawing/2014/main" id="{E40D7AEC-FDA4-4D13-AF96-8432106BAF10}"/>
                    </a:ext>
                  </a:extLst>
                </p:cNvPr>
                <p:cNvSpPr/>
                <p:nvPr/>
              </p:nvSpPr>
              <p:spPr>
                <a:xfrm>
                  <a:off x="10466590" y="156217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6" name="Rectangle 375">
                  <a:extLst>
                    <a:ext uri="{FF2B5EF4-FFF2-40B4-BE49-F238E27FC236}">
                      <a16:creationId xmlns:a16="http://schemas.microsoft.com/office/drawing/2014/main" id="{50339530-D0A7-48E8-9DAD-C31D2A6EE885}"/>
                    </a:ext>
                  </a:extLst>
                </p:cNvPr>
                <p:cNvSpPr/>
                <p:nvPr/>
              </p:nvSpPr>
              <p:spPr>
                <a:xfrm>
                  <a:off x="9850026" y="156217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7" name="Rectangle 376">
                  <a:extLst>
                    <a:ext uri="{FF2B5EF4-FFF2-40B4-BE49-F238E27FC236}">
                      <a16:creationId xmlns:a16="http://schemas.microsoft.com/office/drawing/2014/main" id="{C9E8715F-4FAF-421C-A6E1-98B249C06833}"/>
                    </a:ext>
                  </a:extLst>
                </p:cNvPr>
                <p:cNvSpPr/>
                <p:nvPr/>
              </p:nvSpPr>
              <p:spPr>
                <a:xfrm>
                  <a:off x="923338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8" name="Rectangle 377">
                  <a:extLst>
                    <a:ext uri="{FF2B5EF4-FFF2-40B4-BE49-F238E27FC236}">
                      <a16:creationId xmlns:a16="http://schemas.microsoft.com/office/drawing/2014/main" id="{8ED0A057-0117-483C-AD32-9AD559AC0956}"/>
                    </a:ext>
                  </a:extLst>
                </p:cNvPr>
                <p:cNvSpPr/>
                <p:nvPr/>
              </p:nvSpPr>
              <p:spPr>
                <a:xfrm>
                  <a:off x="8617345" y="1562169"/>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9" name="Rectangle 378">
                  <a:extLst>
                    <a:ext uri="{FF2B5EF4-FFF2-40B4-BE49-F238E27FC236}">
                      <a16:creationId xmlns:a16="http://schemas.microsoft.com/office/drawing/2014/main" id="{52A86F71-B878-42E0-91B8-A3CD722AC92F}"/>
                    </a:ext>
                  </a:extLst>
                </p:cNvPr>
                <p:cNvSpPr/>
                <p:nvPr/>
              </p:nvSpPr>
              <p:spPr>
                <a:xfrm>
                  <a:off x="8000440"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0" name="Rectangle 379">
                  <a:extLst>
                    <a:ext uri="{FF2B5EF4-FFF2-40B4-BE49-F238E27FC236}">
                      <a16:creationId xmlns:a16="http://schemas.microsoft.com/office/drawing/2014/main" id="{8AE83A8D-2FAA-40BE-94AF-32348806298A}"/>
                    </a:ext>
                  </a:extLst>
                </p:cNvPr>
                <p:cNvSpPr/>
                <p:nvPr/>
              </p:nvSpPr>
              <p:spPr>
                <a:xfrm>
                  <a:off x="7383876"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1" name="Rectangle 380">
                  <a:extLst>
                    <a:ext uri="{FF2B5EF4-FFF2-40B4-BE49-F238E27FC236}">
                      <a16:creationId xmlns:a16="http://schemas.microsoft.com/office/drawing/2014/main" id="{521C642D-52B6-49FE-8EA3-593DF1980393}"/>
                    </a:ext>
                  </a:extLst>
                </p:cNvPr>
                <p:cNvSpPr/>
                <p:nvPr/>
              </p:nvSpPr>
              <p:spPr>
                <a:xfrm>
                  <a:off x="11698223" y="179537"/>
                  <a:ext cx="29555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2" name="Rectangle 381">
                  <a:extLst>
                    <a:ext uri="{FF2B5EF4-FFF2-40B4-BE49-F238E27FC236}">
                      <a16:creationId xmlns:a16="http://schemas.microsoft.com/office/drawing/2014/main" id="{EBB74CE2-00BE-4FBB-BE9D-2C729E4DDD44}"/>
                    </a:ext>
                  </a:extLst>
                </p:cNvPr>
                <p:cNvSpPr/>
                <p:nvPr/>
              </p:nvSpPr>
              <p:spPr>
                <a:xfrm>
                  <a:off x="11083235"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3" name="Rectangle 382">
                  <a:extLst>
                    <a:ext uri="{FF2B5EF4-FFF2-40B4-BE49-F238E27FC236}">
                      <a16:creationId xmlns:a16="http://schemas.microsoft.com/office/drawing/2014/main" id="{8004820A-1DA3-4A32-B9FA-A850E8A01687}"/>
                    </a:ext>
                  </a:extLst>
                </p:cNvPr>
                <p:cNvSpPr/>
                <p:nvPr/>
              </p:nvSpPr>
              <p:spPr>
                <a:xfrm>
                  <a:off x="10466330" y="17953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4" name="Rectangle 383">
                  <a:extLst>
                    <a:ext uri="{FF2B5EF4-FFF2-40B4-BE49-F238E27FC236}">
                      <a16:creationId xmlns:a16="http://schemas.microsoft.com/office/drawing/2014/main" id="{DBD66C28-0433-484F-A24D-B6CAB98BB2E7}"/>
                    </a:ext>
                  </a:extLst>
                </p:cNvPr>
                <p:cNvSpPr/>
                <p:nvPr/>
              </p:nvSpPr>
              <p:spPr>
                <a:xfrm>
                  <a:off x="9849766" y="17953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5" name="Rectangle 384">
                  <a:extLst>
                    <a:ext uri="{FF2B5EF4-FFF2-40B4-BE49-F238E27FC236}">
                      <a16:creationId xmlns:a16="http://schemas.microsoft.com/office/drawing/2014/main" id="{4370FCA8-320D-4479-9F86-6507372493C6}"/>
                    </a:ext>
                  </a:extLst>
                </p:cNvPr>
                <p:cNvSpPr/>
                <p:nvPr/>
              </p:nvSpPr>
              <p:spPr>
                <a:xfrm>
                  <a:off x="9233125"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6" name="Rectangle 385">
                  <a:extLst>
                    <a:ext uri="{FF2B5EF4-FFF2-40B4-BE49-F238E27FC236}">
                      <a16:creationId xmlns:a16="http://schemas.microsoft.com/office/drawing/2014/main" id="{38B11180-2770-444A-A93C-643DCA85EA7A}"/>
                    </a:ext>
                  </a:extLst>
                </p:cNvPr>
                <p:cNvSpPr/>
                <p:nvPr/>
              </p:nvSpPr>
              <p:spPr>
                <a:xfrm>
                  <a:off x="8617085" y="179535"/>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7" name="Rectangle 386">
                  <a:extLst>
                    <a:ext uri="{FF2B5EF4-FFF2-40B4-BE49-F238E27FC236}">
                      <a16:creationId xmlns:a16="http://schemas.microsoft.com/office/drawing/2014/main" id="{73FBF061-925B-45FB-BA7C-EEBDA6380CFC}"/>
                    </a:ext>
                  </a:extLst>
                </p:cNvPr>
                <p:cNvSpPr/>
                <p:nvPr/>
              </p:nvSpPr>
              <p:spPr>
                <a:xfrm>
                  <a:off x="8000180"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8" name="Rectangle 387">
                  <a:extLst>
                    <a:ext uri="{FF2B5EF4-FFF2-40B4-BE49-F238E27FC236}">
                      <a16:creationId xmlns:a16="http://schemas.microsoft.com/office/drawing/2014/main" id="{3D1F59C0-56A1-4C0A-9FDD-489B2C7B474B}"/>
                    </a:ext>
                  </a:extLst>
                </p:cNvPr>
                <p:cNvSpPr/>
                <p:nvPr/>
              </p:nvSpPr>
              <p:spPr>
                <a:xfrm>
                  <a:off x="7383616"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9" name="Rectangle 388">
                  <a:extLst>
                    <a:ext uri="{FF2B5EF4-FFF2-40B4-BE49-F238E27FC236}">
                      <a16:creationId xmlns:a16="http://schemas.microsoft.com/office/drawing/2014/main" id="{E8B5A75C-E318-4F8F-B060-8E95AF9DE147}"/>
                    </a:ext>
                  </a:extLst>
                </p:cNvPr>
                <p:cNvSpPr/>
                <p:nvPr/>
              </p:nvSpPr>
              <p:spPr>
                <a:xfrm>
                  <a:off x="11699405" y="336275"/>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0" name="Rectangle 389">
                  <a:extLst>
                    <a:ext uri="{FF2B5EF4-FFF2-40B4-BE49-F238E27FC236}">
                      <a16:creationId xmlns:a16="http://schemas.microsoft.com/office/drawing/2014/main" id="{526A85FC-8686-41EB-B7AD-CB7216EF9376}"/>
                    </a:ext>
                  </a:extLst>
                </p:cNvPr>
                <p:cNvSpPr/>
                <p:nvPr/>
              </p:nvSpPr>
              <p:spPr>
                <a:xfrm>
                  <a:off x="1108336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1" name="Rectangle 390">
                  <a:extLst>
                    <a:ext uri="{FF2B5EF4-FFF2-40B4-BE49-F238E27FC236}">
                      <a16:creationId xmlns:a16="http://schemas.microsoft.com/office/drawing/2014/main" id="{429154DF-0AE7-4843-AFB9-D92D64E8B5CB}"/>
                    </a:ext>
                  </a:extLst>
                </p:cNvPr>
                <p:cNvSpPr/>
                <p:nvPr/>
              </p:nvSpPr>
              <p:spPr>
                <a:xfrm>
                  <a:off x="10466460" y="33627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2" name="Rectangle 391">
                  <a:extLst>
                    <a:ext uri="{FF2B5EF4-FFF2-40B4-BE49-F238E27FC236}">
                      <a16:creationId xmlns:a16="http://schemas.microsoft.com/office/drawing/2014/main" id="{D226C01E-68FE-4A09-8489-0B2625288C3B}"/>
                    </a:ext>
                  </a:extLst>
                </p:cNvPr>
                <p:cNvSpPr/>
                <p:nvPr/>
              </p:nvSpPr>
              <p:spPr>
                <a:xfrm>
                  <a:off x="9849896" y="33627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3" name="Rectangle 392">
                  <a:extLst>
                    <a:ext uri="{FF2B5EF4-FFF2-40B4-BE49-F238E27FC236}">
                      <a16:creationId xmlns:a16="http://schemas.microsoft.com/office/drawing/2014/main" id="{672B8442-4B27-4D99-9BE9-3FCBFA2B79DE}"/>
                    </a:ext>
                  </a:extLst>
                </p:cNvPr>
                <p:cNvSpPr/>
                <p:nvPr/>
              </p:nvSpPr>
              <p:spPr>
                <a:xfrm>
                  <a:off x="923325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4" name="Rectangle 393">
                  <a:extLst>
                    <a:ext uri="{FF2B5EF4-FFF2-40B4-BE49-F238E27FC236}">
                      <a16:creationId xmlns:a16="http://schemas.microsoft.com/office/drawing/2014/main" id="{2E0976E2-00F3-4E04-941E-6F0E5EBA295E}"/>
                    </a:ext>
                  </a:extLst>
                </p:cNvPr>
                <p:cNvSpPr/>
                <p:nvPr/>
              </p:nvSpPr>
              <p:spPr>
                <a:xfrm>
                  <a:off x="8617215" y="3362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5" name="Rectangle 394">
                  <a:extLst>
                    <a:ext uri="{FF2B5EF4-FFF2-40B4-BE49-F238E27FC236}">
                      <a16:creationId xmlns:a16="http://schemas.microsoft.com/office/drawing/2014/main" id="{67B31580-737B-460A-8F4D-003C1E6A6B4D}"/>
                    </a:ext>
                  </a:extLst>
                </p:cNvPr>
                <p:cNvSpPr/>
                <p:nvPr/>
              </p:nvSpPr>
              <p:spPr>
                <a:xfrm>
                  <a:off x="8000310"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6" name="Rectangle 395">
                  <a:extLst>
                    <a:ext uri="{FF2B5EF4-FFF2-40B4-BE49-F238E27FC236}">
                      <a16:creationId xmlns:a16="http://schemas.microsoft.com/office/drawing/2014/main" id="{9E8CE265-3D17-4FC7-8C28-C1849C4E1289}"/>
                    </a:ext>
                  </a:extLst>
                </p:cNvPr>
                <p:cNvSpPr/>
                <p:nvPr/>
              </p:nvSpPr>
              <p:spPr>
                <a:xfrm>
                  <a:off x="7383746"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7" name="Rectangle 396">
                  <a:extLst>
                    <a:ext uri="{FF2B5EF4-FFF2-40B4-BE49-F238E27FC236}">
                      <a16:creationId xmlns:a16="http://schemas.microsoft.com/office/drawing/2014/main" id="{433B1540-467D-4125-BEC7-C74F96ADE53E}"/>
                    </a:ext>
                  </a:extLst>
                </p:cNvPr>
                <p:cNvSpPr/>
                <p:nvPr/>
              </p:nvSpPr>
              <p:spPr>
                <a:xfrm>
                  <a:off x="6767242" y="402082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8" name="Rectangle 397">
                  <a:extLst>
                    <a:ext uri="{FF2B5EF4-FFF2-40B4-BE49-F238E27FC236}">
                      <a16:creationId xmlns:a16="http://schemas.microsoft.com/office/drawing/2014/main" id="{961452C9-BF3E-40A2-A1D4-A09D215D72DA}"/>
                    </a:ext>
                  </a:extLst>
                </p:cNvPr>
                <p:cNvSpPr/>
                <p:nvPr/>
              </p:nvSpPr>
              <p:spPr>
                <a:xfrm>
                  <a:off x="6150337"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9" name="Rectangle 398">
                  <a:extLst>
                    <a:ext uri="{FF2B5EF4-FFF2-40B4-BE49-F238E27FC236}">
                      <a16:creationId xmlns:a16="http://schemas.microsoft.com/office/drawing/2014/main" id="{A0EAC03E-0C99-4367-8704-8C244CC1A70A}"/>
                    </a:ext>
                  </a:extLst>
                </p:cNvPr>
                <p:cNvSpPr/>
                <p:nvPr/>
              </p:nvSpPr>
              <p:spPr>
                <a:xfrm>
                  <a:off x="5533773"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0" name="Rectangle 399">
                  <a:extLst>
                    <a:ext uri="{FF2B5EF4-FFF2-40B4-BE49-F238E27FC236}">
                      <a16:creationId xmlns:a16="http://schemas.microsoft.com/office/drawing/2014/main" id="{3D842489-BA38-4920-AF85-E1280A388049}"/>
                    </a:ext>
                  </a:extLst>
                </p:cNvPr>
                <p:cNvSpPr/>
                <p:nvPr/>
              </p:nvSpPr>
              <p:spPr>
                <a:xfrm>
                  <a:off x="6767372" y="463720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1" name="Rectangle 400">
                  <a:extLst>
                    <a:ext uri="{FF2B5EF4-FFF2-40B4-BE49-F238E27FC236}">
                      <a16:creationId xmlns:a16="http://schemas.microsoft.com/office/drawing/2014/main" id="{F3753ACA-C8B1-47C9-812B-56FEC44D2109}"/>
                    </a:ext>
                  </a:extLst>
                </p:cNvPr>
                <p:cNvSpPr/>
                <p:nvPr/>
              </p:nvSpPr>
              <p:spPr>
                <a:xfrm>
                  <a:off x="6150467" y="463720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2" name="Rectangle 401">
                  <a:extLst>
                    <a:ext uri="{FF2B5EF4-FFF2-40B4-BE49-F238E27FC236}">
                      <a16:creationId xmlns:a16="http://schemas.microsoft.com/office/drawing/2014/main" id="{C22931DF-713B-44C3-9A11-6E4CD8227F99}"/>
                    </a:ext>
                  </a:extLst>
                </p:cNvPr>
                <p:cNvSpPr/>
                <p:nvPr/>
              </p:nvSpPr>
              <p:spPr>
                <a:xfrm>
                  <a:off x="5532591" y="4637203"/>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3" name="Rectangle 402">
                  <a:extLst>
                    <a:ext uri="{FF2B5EF4-FFF2-40B4-BE49-F238E27FC236}">
                      <a16:creationId xmlns:a16="http://schemas.microsoft.com/office/drawing/2014/main" id="{B2F5C540-408E-43C8-9FC3-73B619F71CF8}"/>
                    </a:ext>
                  </a:extLst>
                </p:cNvPr>
                <p:cNvSpPr/>
                <p:nvPr/>
              </p:nvSpPr>
              <p:spPr>
                <a:xfrm>
                  <a:off x="6767177" y="278806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4" name="Rectangle 403">
                  <a:extLst>
                    <a:ext uri="{FF2B5EF4-FFF2-40B4-BE49-F238E27FC236}">
                      <a16:creationId xmlns:a16="http://schemas.microsoft.com/office/drawing/2014/main" id="{A4061963-D534-4AC9-9512-8FC333494D81}"/>
                    </a:ext>
                  </a:extLst>
                </p:cNvPr>
                <p:cNvSpPr/>
                <p:nvPr/>
              </p:nvSpPr>
              <p:spPr>
                <a:xfrm>
                  <a:off x="615027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5" name="Rectangle 404">
                  <a:extLst>
                    <a:ext uri="{FF2B5EF4-FFF2-40B4-BE49-F238E27FC236}">
                      <a16:creationId xmlns:a16="http://schemas.microsoft.com/office/drawing/2014/main" id="{DC521C37-B8CC-477E-96D1-0CE6A2809802}"/>
                    </a:ext>
                  </a:extLst>
                </p:cNvPr>
                <p:cNvSpPr/>
                <p:nvPr/>
              </p:nvSpPr>
              <p:spPr>
                <a:xfrm>
                  <a:off x="5533708"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6" name="Rectangle 405">
                  <a:extLst>
                    <a:ext uri="{FF2B5EF4-FFF2-40B4-BE49-F238E27FC236}">
                      <a16:creationId xmlns:a16="http://schemas.microsoft.com/office/drawing/2014/main" id="{EEDC1D85-EEF1-421A-B1B3-F4744AFF4C58}"/>
                    </a:ext>
                  </a:extLst>
                </p:cNvPr>
                <p:cNvSpPr/>
                <p:nvPr/>
              </p:nvSpPr>
              <p:spPr>
                <a:xfrm>
                  <a:off x="6767307" y="340444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7" name="Rectangle 406">
                  <a:extLst>
                    <a:ext uri="{FF2B5EF4-FFF2-40B4-BE49-F238E27FC236}">
                      <a16:creationId xmlns:a16="http://schemas.microsoft.com/office/drawing/2014/main" id="{411E5B6A-9A7D-4133-9E48-1C5F752F13A2}"/>
                    </a:ext>
                  </a:extLst>
                </p:cNvPr>
                <p:cNvSpPr/>
                <p:nvPr/>
              </p:nvSpPr>
              <p:spPr>
                <a:xfrm>
                  <a:off x="615040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8" name="Rectangle 407">
                  <a:extLst>
                    <a:ext uri="{FF2B5EF4-FFF2-40B4-BE49-F238E27FC236}">
                      <a16:creationId xmlns:a16="http://schemas.microsoft.com/office/drawing/2014/main" id="{2BBB74D5-D216-4289-B092-325CED3AFC36}"/>
                    </a:ext>
                  </a:extLst>
                </p:cNvPr>
                <p:cNvSpPr/>
                <p:nvPr/>
              </p:nvSpPr>
              <p:spPr>
                <a:xfrm>
                  <a:off x="5533838"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9" name="Rectangle 408">
                  <a:extLst>
                    <a:ext uri="{FF2B5EF4-FFF2-40B4-BE49-F238E27FC236}">
                      <a16:creationId xmlns:a16="http://schemas.microsoft.com/office/drawing/2014/main" id="{A8FB7F17-1FBD-4C08-A4C0-77EC15475B38}"/>
                    </a:ext>
                  </a:extLst>
                </p:cNvPr>
                <p:cNvSpPr/>
                <p:nvPr/>
              </p:nvSpPr>
              <p:spPr>
                <a:xfrm>
                  <a:off x="6766651" y="5253579"/>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0" name="Rectangle 409">
                  <a:extLst>
                    <a:ext uri="{FF2B5EF4-FFF2-40B4-BE49-F238E27FC236}">
                      <a16:creationId xmlns:a16="http://schemas.microsoft.com/office/drawing/2014/main" id="{69FF4C61-84C2-4EC2-846C-68B123E35409}"/>
                    </a:ext>
                  </a:extLst>
                </p:cNvPr>
                <p:cNvSpPr/>
                <p:nvPr/>
              </p:nvSpPr>
              <p:spPr>
                <a:xfrm>
                  <a:off x="6149746" y="525358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1" name="Rectangle 410">
                  <a:extLst>
                    <a:ext uri="{FF2B5EF4-FFF2-40B4-BE49-F238E27FC236}">
                      <a16:creationId xmlns:a16="http://schemas.microsoft.com/office/drawing/2014/main" id="{8E5F6FB8-1D5D-4A38-9C37-9CBB6B177828}"/>
                    </a:ext>
                  </a:extLst>
                </p:cNvPr>
                <p:cNvSpPr/>
                <p:nvPr/>
              </p:nvSpPr>
              <p:spPr>
                <a:xfrm>
                  <a:off x="5533182" y="5253580"/>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2" name="Rectangle 411">
                  <a:extLst>
                    <a:ext uri="{FF2B5EF4-FFF2-40B4-BE49-F238E27FC236}">
                      <a16:creationId xmlns:a16="http://schemas.microsoft.com/office/drawing/2014/main" id="{BCCBE571-1066-434F-A4F9-E8F4FD1B0472}"/>
                    </a:ext>
                  </a:extLst>
                </p:cNvPr>
                <p:cNvSpPr/>
                <p:nvPr/>
              </p:nvSpPr>
              <p:spPr>
                <a:xfrm>
                  <a:off x="6766125" y="217855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3" name="Rectangle 412">
                  <a:extLst>
                    <a:ext uri="{FF2B5EF4-FFF2-40B4-BE49-F238E27FC236}">
                      <a16:creationId xmlns:a16="http://schemas.microsoft.com/office/drawing/2014/main" id="{FE1DD9E4-5792-4474-A394-0ABFBCCA0BEA}"/>
                    </a:ext>
                  </a:extLst>
                </p:cNvPr>
                <p:cNvSpPr/>
                <p:nvPr/>
              </p:nvSpPr>
              <p:spPr>
                <a:xfrm>
                  <a:off x="614922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4" name="Rectangle 413">
                  <a:extLst>
                    <a:ext uri="{FF2B5EF4-FFF2-40B4-BE49-F238E27FC236}">
                      <a16:creationId xmlns:a16="http://schemas.microsoft.com/office/drawing/2014/main" id="{73A5BBA6-27EB-4B8C-BA54-18902FAFC175}"/>
                    </a:ext>
                  </a:extLst>
                </p:cNvPr>
                <p:cNvSpPr/>
                <p:nvPr/>
              </p:nvSpPr>
              <p:spPr>
                <a:xfrm>
                  <a:off x="5532656"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5" name="Rectangle 414">
                  <a:extLst>
                    <a:ext uri="{FF2B5EF4-FFF2-40B4-BE49-F238E27FC236}">
                      <a16:creationId xmlns:a16="http://schemas.microsoft.com/office/drawing/2014/main" id="{EB185E1D-CBC1-4B06-B0E2-197E42B52D5E}"/>
                    </a:ext>
                  </a:extLst>
                </p:cNvPr>
                <p:cNvSpPr/>
                <p:nvPr/>
              </p:nvSpPr>
              <p:spPr>
                <a:xfrm>
                  <a:off x="6766060" y="94579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6" name="Rectangle 415">
                  <a:extLst>
                    <a:ext uri="{FF2B5EF4-FFF2-40B4-BE49-F238E27FC236}">
                      <a16:creationId xmlns:a16="http://schemas.microsoft.com/office/drawing/2014/main" id="{121D52A3-D4B1-4A37-B824-E8070D75A3AA}"/>
                    </a:ext>
                  </a:extLst>
                </p:cNvPr>
                <p:cNvSpPr/>
                <p:nvPr/>
              </p:nvSpPr>
              <p:spPr>
                <a:xfrm>
                  <a:off x="614915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7" name="Rectangle 416">
                  <a:extLst>
                    <a:ext uri="{FF2B5EF4-FFF2-40B4-BE49-F238E27FC236}">
                      <a16:creationId xmlns:a16="http://schemas.microsoft.com/office/drawing/2014/main" id="{8A382E50-027C-46F5-8B95-363B7B0E4EFF}"/>
                    </a:ext>
                  </a:extLst>
                </p:cNvPr>
                <p:cNvSpPr/>
                <p:nvPr/>
              </p:nvSpPr>
              <p:spPr>
                <a:xfrm>
                  <a:off x="5532591"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8" name="Rectangle 417">
                  <a:extLst>
                    <a:ext uri="{FF2B5EF4-FFF2-40B4-BE49-F238E27FC236}">
                      <a16:creationId xmlns:a16="http://schemas.microsoft.com/office/drawing/2014/main" id="{9BC21B2C-D7D9-42E4-9DAF-51873141990B}"/>
                    </a:ext>
                  </a:extLst>
                </p:cNvPr>
                <p:cNvSpPr/>
                <p:nvPr/>
              </p:nvSpPr>
              <p:spPr>
                <a:xfrm>
                  <a:off x="6766190" y="1562169"/>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9" name="Rectangle 418">
                  <a:extLst>
                    <a:ext uri="{FF2B5EF4-FFF2-40B4-BE49-F238E27FC236}">
                      <a16:creationId xmlns:a16="http://schemas.microsoft.com/office/drawing/2014/main" id="{1F384B85-E1CF-4AC7-8A46-1906B95AEF1F}"/>
                    </a:ext>
                  </a:extLst>
                </p:cNvPr>
                <p:cNvSpPr/>
                <p:nvPr/>
              </p:nvSpPr>
              <p:spPr>
                <a:xfrm>
                  <a:off x="614928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0" name="Rectangle 419">
                  <a:extLst>
                    <a:ext uri="{FF2B5EF4-FFF2-40B4-BE49-F238E27FC236}">
                      <a16:creationId xmlns:a16="http://schemas.microsoft.com/office/drawing/2014/main" id="{5582D65E-B6B7-48DF-B3D9-31C4D3B2173D}"/>
                    </a:ext>
                  </a:extLst>
                </p:cNvPr>
                <p:cNvSpPr/>
                <p:nvPr/>
              </p:nvSpPr>
              <p:spPr>
                <a:xfrm>
                  <a:off x="5532721"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1" name="Rectangle 420">
                  <a:extLst>
                    <a:ext uri="{FF2B5EF4-FFF2-40B4-BE49-F238E27FC236}">
                      <a16:creationId xmlns:a16="http://schemas.microsoft.com/office/drawing/2014/main" id="{B04E7423-1F14-499F-9420-F54F53F72157}"/>
                    </a:ext>
                  </a:extLst>
                </p:cNvPr>
                <p:cNvSpPr/>
                <p:nvPr/>
              </p:nvSpPr>
              <p:spPr>
                <a:xfrm>
                  <a:off x="6765930" y="179535"/>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2" name="Rectangle 421">
                  <a:extLst>
                    <a:ext uri="{FF2B5EF4-FFF2-40B4-BE49-F238E27FC236}">
                      <a16:creationId xmlns:a16="http://schemas.microsoft.com/office/drawing/2014/main" id="{C15A1422-1BCF-4E8A-8D90-915BB54EB53C}"/>
                    </a:ext>
                  </a:extLst>
                </p:cNvPr>
                <p:cNvSpPr/>
                <p:nvPr/>
              </p:nvSpPr>
              <p:spPr>
                <a:xfrm>
                  <a:off x="6766060" y="3362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3" name="Rectangle 422">
                  <a:extLst>
                    <a:ext uri="{FF2B5EF4-FFF2-40B4-BE49-F238E27FC236}">
                      <a16:creationId xmlns:a16="http://schemas.microsoft.com/office/drawing/2014/main" id="{61E32643-65ED-428C-9A53-1785F13DBC69}"/>
                    </a:ext>
                  </a:extLst>
                </p:cNvPr>
                <p:cNvSpPr/>
                <p:nvPr/>
              </p:nvSpPr>
              <p:spPr>
                <a:xfrm>
                  <a:off x="614915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4" name="Rectangle 423">
                  <a:extLst>
                    <a:ext uri="{FF2B5EF4-FFF2-40B4-BE49-F238E27FC236}">
                      <a16:creationId xmlns:a16="http://schemas.microsoft.com/office/drawing/2014/main" id="{860683AB-5F27-42A5-B713-3EF31758345C}"/>
                    </a:ext>
                  </a:extLst>
                </p:cNvPr>
                <p:cNvSpPr/>
                <p:nvPr/>
              </p:nvSpPr>
              <p:spPr>
                <a:xfrm>
                  <a:off x="5532591"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5" name="Rectangle 424">
                  <a:extLst>
                    <a:ext uri="{FF2B5EF4-FFF2-40B4-BE49-F238E27FC236}">
                      <a16:creationId xmlns:a16="http://schemas.microsoft.com/office/drawing/2014/main" id="{6611047B-AE17-4718-8063-7DFB8C2F4559}"/>
                    </a:ext>
                  </a:extLst>
                </p:cNvPr>
                <p:cNvSpPr/>
                <p:nvPr/>
              </p:nvSpPr>
              <p:spPr>
                <a:xfrm>
                  <a:off x="4921933"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6" name="Rectangle 425">
                  <a:extLst>
                    <a:ext uri="{FF2B5EF4-FFF2-40B4-BE49-F238E27FC236}">
                      <a16:creationId xmlns:a16="http://schemas.microsoft.com/office/drawing/2014/main" id="{39B03B8F-C462-4636-9354-9115A22A2549}"/>
                    </a:ext>
                  </a:extLst>
                </p:cNvPr>
                <p:cNvSpPr/>
                <p:nvPr/>
              </p:nvSpPr>
              <p:spPr>
                <a:xfrm>
                  <a:off x="4305028"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7" name="Rectangle 426">
                  <a:extLst>
                    <a:ext uri="{FF2B5EF4-FFF2-40B4-BE49-F238E27FC236}">
                      <a16:creationId xmlns:a16="http://schemas.microsoft.com/office/drawing/2014/main" id="{366E8375-0254-4FA4-9340-8EA767B56538}"/>
                    </a:ext>
                  </a:extLst>
                </p:cNvPr>
                <p:cNvSpPr/>
                <p:nvPr/>
              </p:nvSpPr>
              <p:spPr>
                <a:xfrm>
                  <a:off x="3688464"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8" name="Rectangle 427">
                  <a:extLst>
                    <a:ext uri="{FF2B5EF4-FFF2-40B4-BE49-F238E27FC236}">
                      <a16:creationId xmlns:a16="http://schemas.microsoft.com/office/drawing/2014/main" id="{72C970C1-87D8-4A6F-BD56-57C99A1D736B}"/>
                    </a:ext>
                  </a:extLst>
                </p:cNvPr>
                <p:cNvSpPr/>
                <p:nvPr/>
              </p:nvSpPr>
              <p:spPr>
                <a:xfrm>
                  <a:off x="4921869" y="4636533"/>
                  <a:ext cx="616574"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9" name="Rectangle 428">
                  <a:extLst>
                    <a:ext uri="{FF2B5EF4-FFF2-40B4-BE49-F238E27FC236}">
                      <a16:creationId xmlns:a16="http://schemas.microsoft.com/office/drawing/2014/main" id="{46F39DC1-3E4F-42FC-805A-60C43D2BDA2D}"/>
                    </a:ext>
                  </a:extLst>
                </p:cNvPr>
                <p:cNvSpPr/>
                <p:nvPr/>
              </p:nvSpPr>
              <p:spPr>
                <a:xfrm>
                  <a:off x="4305158" y="4636534"/>
                  <a:ext cx="614863"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0" name="Rectangle 429">
                  <a:extLst>
                    <a:ext uri="{FF2B5EF4-FFF2-40B4-BE49-F238E27FC236}">
                      <a16:creationId xmlns:a16="http://schemas.microsoft.com/office/drawing/2014/main" id="{A5ED202F-EA1D-4321-AF6C-E25C0153D1E4}"/>
                    </a:ext>
                  </a:extLst>
                </p:cNvPr>
                <p:cNvSpPr/>
                <p:nvPr/>
              </p:nvSpPr>
              <p:spPr>
                <a:xfrm>
                  <a:off x="3687282" y="4636534"/>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1" name="Rectangle 430">
                  <a:extLst>
                    <a:ext uri="{FF2B5EF4-FFF2-40B4-BE49-F238E27FC236}">
                      <a16:creationId xmlns:a16="http://schemas.microsoft.com/office/drawing/2014/main" id="{C3200861-F68C-437B-816B-6E85126A1098}"/>
                    </a:ext>
                  </a:extLst>
                </p:cNvPr>
                <p:cNvSpPr/>
                <p:nvPr/>
              </p:nvSpPr>
              <p:spPr>
                <a:xfrm>
                  <a:off x="4921868"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2" name="Rectangle 431">
                  <a:extLst>
                    <a:ext uri="{FF2B5EF4-FFF2-40B4-BE49-F238E27FC236}">
                      <a16:creationId xmlns:a16="http://schemas.microsoft.com/office/drawing/2014/main" id="{DEF909CC-8722-4FC0-9E77-7C5B0BA64570}"/>
                    </a:ext>
                  </a:extLst>
                </p:cNvPr>
                <p:cNvSpPr/>
                <p:nvPr/>
              </p:nvSpPr>
              <p:spPr>
                <a:xfrm>
                  <a:off x="4304963"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3" name="Rectangle 432">
                  <a:extLst>
                    <a:ext uri="{FF2B5EF4-FFF2-40B4-BE49-F238E27FC236}">
                      <a16:creationId xmlns:a16="http://schemas.microsoft.com/office/drawing/2014/main" id="{6D6BF219-60F3-453D-B1B2-BD7AD3926B4B}"/>
                    </a:ext>
                  </a:extLst>
                </p:cNvPr>
                <p:cNvSpPr/>
                <p:nvPr/>
              </p:nvSpPr>
              <p:spPr>
                <a:xfrm>
                  <a:off x="3688399"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4" name="Rectangle 433">
                  <a:extLst>
                    <a:ext uri="{FF2B5EF4-FFF2-40B4-BE49-F238E27FC236}">
                      <a16:creationId xmlns:a16="http://schemas.microsoft.com/office/drawing/2014/main" id="{84DBACB4-BBE6-45A7-8E3E-0C337764826C}"/>
                    </a:ext>
                  </a:extLst>
                </p:cNvPr>
                <p:cNvSpPr/>
                <p:nvPr/>
              </p:nvSpPr>
              <p:spPr>
                <a:xfrm>
                  <a:off x="4921998"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5" name="Rectangle 434">
                  <a:extLst>
                    <a:ext uri="{FF2B5EF4-FFF2-40B4-BE49-F238E27FC236}">
                      <a16:creationId xmlns:a16="http://schemas.microsoft.com/office/drawing/2014/main" id="{3C0DEAD4-BCB2-4B7E-A8FE-C2CC0EF40A76}"/>
                    </a:ext>
                  </a:extLst>
                </p:cNvPr>
                <p:cNvSpPr/>
                <p:nvPr/>
              </p:nvSpPr>
              <p:spPr>
                <a:xfrm>
                  <a:off x="4305093"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6" name="Rectangle 435">
                  <a:extLst>
                    <a:ext uri="{FF2B5EF4-FFF2-40B4-BE49-F238E27FC236}">
                      <a16:creationId xmlns:a16="http://schemas.microsoft.com/office/drawing/2014/main" id="{E0BF5F57-D047-4FED-9107-C3478597E322}"/>
                    </a:ext>
                  </a:extLst>
                </p:cNvPr>
                <p:cNvSpPr/>
                <p:nvPr/>
              </p:nvSpPr>
              <p:spPr>
                <a:xfrm>
                  <a:off x="3688529"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7" name="Rectangle 436">
                  <a:extLst>
                    <a:ext uri="{FF2B5EF4-FFF2-40B4-BE49-F238E27FC236}">
                      <a16:creationId xmlns:a16="http://schemas.microsoft.com/office/drawing/2014/main" id="{65A53F9F-5C58-40DC-B175-77BF00DC815A}"/>
                    </a:ext>
                  </a:extLst>
                </p:cNvPr>
                <p:cNvSpPr/>
                <p:nvPr/>
              </p:nvSpPr>
              <p:spPr>
                <a:xfrm>
                  <a:off x="4921342"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8" name="Rectangle 437">
                  <a:extLst>
                    <a:ext uri="{FF2B5EF4-FFF2-40B4-BE49-F238E27FC236}">
                      <a16:creationId xmlns:a16="http://schemas.microsoft.com/office/drawing/2014/main" id="{7F447147-D67C-49DE-A64F-6948A32DDDC8}"/>
                    </a:ext>
                  </a:extLst>
                </p:cNvPr>
                <p:cNvSpPr/>
                <p:nvPr/>
              </p:nvSpPr>
              <p:spPr>
                <a:xfrm>
                  <a:off x="4304437"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9" name="Rectangle 438">
                  <a:extLst>
                    <a:ext uri="{FF2B5EF4-FFF2-40B4-BE49-F238E27FC236}">
                      <a16:creationId xmlns:a16="http://schemas.microsoft.com/office/drawing/2014/main" id="{7C4A7FCD-EABC-468E-AABA-D77DDF5ACE33}"/>
                    </a:ext>
                  </a:extLst>
                </p:cNvPr>
                <p:cNvSpPr/>
                <p:nvPr/>
              </p:nvSpPr>
              <p:spPr>
                <a:xfrm>
                  <a:off x="3687873" y="5252911"/>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0" name="Rectangle 439">
                  <a:extLst>
                    <a:ext uri="{FF2B5EF4-FFF2-40B4-BE49-F238E27FC236}">
                      <a16:creationId xmlns:a16="http://schemas.microsoft.com/office/drawing/2014/main" id="{5CF81A6D-2B3A-451D-8776-EF9C98EBA711}"/>
                    </a:ext>
                  </a:extLst>
                </p:cNvPr>
                <p:cNvSpPr/>
                <p:nvPr/>
              </p:nvSpPr>
              <p:spPr>
                <a:xfrm>
                  <a:off x="4920816"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1" name="Rectangle 440">
                  <a:extLst>
                    <a:ext uri="{FF2B5EF4-FFF2-40B4-BE49-F238E27FC236}">
                      <a16:creationId xmlns:a16="http://schemas.microsoft.com/office/drawing/2014/main" id="{DCDBB6DF-4A1A-47E7-A0F2-8040FA4C972F}"/>
                    </a:ext>
                  </a:extLst>
                </p:cNvPr>
                <p:cNvSpPr/>
                <p:nvPr/>
              </p:nvSpPr>
              <p:spPr>
                <a:xfrm>
                  <a:off x="4303911"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2" name="Rectangle 441">
                  <a:extLst>
                    <a:ext uri="{FF2B5EF4-FFF2-40B4-BE49-F238E27FC236}">
                      <a16:creationId xmlns:a16="http://schemas.microsoft.com/office/drawing/2014/main" id="{21926036-85FF-44E8-83EE-5153CDE3F8CF}"/>
                    </a:ext>
                  </a:extLst>
                </p:cNvPr>
                <p:cNvSpPr/>
                <p:nvPr/>
              </p:nvSpPr>
              <p:spPr>
                <a:xfrm>
                  <a:off x="3687347"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3" name="Rectangle 442">
                  <a:extLst>
                    <a:ext uri="{FF2B5EF4-FFF2-40B4-BE49-F238E27FC236}">
                      <a16:creationId xmlns:a16="http://schemas.microsoft.com/office/drawing/2014/main" id="{6B87117E-9C82-4D0B-BE0F-D4CFAAB44AD7}"/>
                    </a:ext>
                  </a:extLst>
                </p:cNvPr>
                <p:cNvSpPr/>
                <p:nvPr/>
              </p:nvSpPr>
              <p:spPr>
                <a:xfrm>
                  <a:off x="4920751"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4" name="Rectangle 443">
                  <a:extLst>
                    <a:ext uri="{FF2B5EF4-FFF2-40B4-BE49-F238E27FC236}">
                      <a16:creationId xmlns:a16="http://schemas.microsoft.com/office/drawing/2014/main" id="{FC7F65A5-CB23-4F38-AB10-1AF969420F16}"/>
                    </a:ext>
                  </a:extLst>
                </p:cNvPr>
                <p:cNvSpPr/>
                <p:nvPr/>
              </p:nvSpPr>
              <p:spPr>
                <a:xfrm>
                  <a:off x="4303846"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5" name="Rectangle 444">
                  <a:extLst>
                    <a:ext uri="{FF2B5EF4-FFF2-40B4-BE49-F238E27FC236}">
                      <a16:creationId xmlns:a16="http://schemas.microsoft.com/office/drawing/2014/main" id="{80746E0A-DC4A-46B6-806E-E4F7C27E5EA9}"/>
                    </a:ext>
                  </a:extLst>
                </p:cNvPr>
                <p:cNvSpPr/>
                <p:nvPr/>
              </p:nvSpPr>
              <p:spPr>
                <a:xfrm>
                  <a:off x="3687282"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6" name="Rectangle 445">
                  <a:extLst>
                    <a:ext uri="{FF2B5EF4-FFF2-40B4-BE49-F238E27FC236}">
                      <a16:creationId xmlns:a16="http://schemas.microsoft.com/office/drawing/2014/main" id="{64755BE3-0308-4F7B-AD0D-35D4C0F95797}"/>
                    </a:ext>
                  </a:extLst>
                </p:cNvPr>
                <p:cNvSpPr/>
                <p:nvPr/>
              </p:nvSpPr>
              <p:spPr>
                <a:xfrm>
                  <a:off x="4920881"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7" name="Rectangle 446">
                  <a:extLst>
                    <a:ext uri="{FF2B5EF4-FFF2-40B4-BE49-F238E27FC236}">
                      <a16:creationId xmlns:a16="http://schemas.microsoft.com/office/drawing/2014/main" id="{E87130FD-D3E3-4C14-BBCA-3E580CD6C4D3}"/>
                    </a:ext>
                  </a:extLst>
                </p:cNvPr>
                <p:cNvSpPr/>
                <p:nvPr/>
              </p:nvSpPr>
              <p:spPr>
                <a:xfrm>
                  <a:off x="4303976"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8" name="Rectangle 447">
                  <a:extLst>
                    <a:ext uri="{FF2B5EF4-FFF2-40B4-BE49-F238E27FC236}">
                      <a16:creationId xmlns:a16="http://schemas.microsoft.com/office/drawing/2014/main" id="{4492A847-FA3D-4033-90F2-65683896F6AE}"/>
                    </a:ext>
                  </a:extLst>
                </p:cNvPr>
                <p:cNvSpPr/>
                <p:nvPr/>
              </p:nvSpPr>
              <p:spPr>
                <a:xfrm>
                  <a:off x="3687412"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9" name="Rectangle 448">
                  <a:extLst>
                    <a:ext uri="{FF2B5EF4-FFF2-40B4-BE49-F238E27FC236}">
                      <a16:creationId xmlns:a16="http://schemas.microsoft.com/office/drawing/2014/main" id="{C5FC1A6C-368E-4DD5-8392-14A591E1BEE8}"/>
                    </a:ext>
                  </a:extLst>
                </p:cNvPr>
                <p:cNvSpPr/>
                <p:nvPr/>
              </p:nvSpPr>
              <p:spPr>
                <a:xfrm>
                  <a:off x="4920751"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0" name="Rectangle 449">
                  <a:extLst>
                    <a:ext uri="{FF2B5EF4-FFF2-40B4-BE49-F238E27FC236}">
                      <a16:creationId xmlns:a16="http://schemas.microsoft.com/office/drawing/2014/main" id="{92C36ED4-5D49-4A6F-995F-F8F04CE87BAB}"/>
                    </a:ext>
                  </a:extLst>
                </p:cNvPr>
                <p:cNvSpPr/>
                <p:nvPr/>
              </p:nvSpPr>
              <p:spPr>
                <a:xfrm>
                  <a:off x="4303846"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1" name="Rectangle 450">
                  <a:extLst>
                    <a:ext uri="{FF2B5EF4-FFF2-40B4-BE49-F238E27FC236}">
                      <a16:creationId xmlns:a16="http://schemas.microsoft.com/office/drawing/2014/main" id="{CE2A0C7F-8A78-45E0-B417-A877010D23C5}"/>
                    </a:ext>
                  </a:extLst>
                </p:cNvPr>
                <p:cNvSpPr/>
                <p:nvPr/>
              </p:nvSpPr>
              <p:spPr>
                <a:xfrm>
                  <a:off x="3687282"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2" name="Rectangle 451">
                  <a:extLst>
                    <a:ext uri="{FF2B5EF4-FFF2-40B4-BE49-F238E27FC236}">
                      <a16:creationId xmlns:a16="http://schemas.microsoft.com/office/drawing/2014/main" id="{B4680955-14A6-4CF2-BC3E-1816DB823AA9}"/>
                    </a:ext>
                  </a:extLst>
                </p:cNvPr>
                <p:cNvSpPr/>
                <p:nvPr/>
              </p:nvSpPr>
              <p:spPr>
                <a:xfrm>
                  <a:off x="3070778"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3" name="Rectangle 452">
                  <a:extLst>
                    <a:ext uri="{FF2B5EF4-FFF2-40B4-BE49-F238E27FC236}">
                      <a16:creationId xmlns:a16="http://schemas.microsoft.com/office/drawing/2014/main" id="{60046804-CA27-4742-A0AD-0566D5B9CCFE}"/>
                    </a:ext>
                  </a:extLst>
                </p:cNvPr>
                <p:cNvSpPr/>
                <p:nvPr/>
              </p:nvSpPr>
              <p:spPr>
                <a:xfrm>
                  <a:off x="2453873"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4" name="Rectangle 453">
                  <a:extLst>
                    <a:ext uri="{FF2B5EF4-FFF2-40B4-BE49-F238E27FC236}">
                      <a16:creationId xmlns:a16="http://schemas.microsoft.com/office/drawing/2014/main" id="{D6B90123-1AAA-4DB5-9C41-A7632150F0FE}"/>
                    </a:ext>
                  </a:extLst>
                </p:cNvPr>
                <p:cNvSpPr/>
                <p:nvPr/>
              </p:nvSpPr>
              <p:spPr>
                <a:xfrm>
                  <a:off x="1837309"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5" name="Rectangle 454">
                  <a:extLst>
                    <a:ext uri="{FF2B5EF4-FFF2-40B4-BE49-F238E27FC236}">
                      <a16:creationId xmlns:a16="http://schemas.microsoft.com/office/drawing/2014/main" id="{956A0AFC-B10B-4FF8-BE7C-6696A4FD683E}"/>
                    </a:ext>
                  </a:extLst>
                </p:cNvPr>
                <p:cNvSpPr/>
                <p:nvPr/>
              </p:nvSpPr>
              <p:spPr>
                <a:xfrm>
                  <a:off x="3070908" y="463653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6" name="Rectangle 455">
                  <a:extLst>
                    <a:ext uri="{FF2B5EF4-FFF2-40B4-BE49-F238E27FC236}">
                      <a16:creationId xmlns:a16="http://schemas.microsoft.com/office/drawing/2014/main" id="{018AA86F-7DDA-4000-9D11-E29AB86651ED}"/>
                    </a:ext>
                  </a:extLst>
                </p:cNvPr>
                <p:cNvSpPr/>
                <p:nvPr/>
              </p:nvSpPr>
              <p:spPr>
                <a:xfrm>
                  <a:off x="2454003" y="463653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7" name="Rectangle 456">
                  <a:extLst>
                    <a:ext uri="{FF2B5EF4-FFF2-40B4-BE49-F238E27FC236}">
                      <a16:creationId xmlns:a16="http://schemas.microsoft.com/office/drawing/2014/main" id="{48EF5D82-D301-4478-8271-D05D6CE746E9}"/>
                    </a:ext>
                  </a:extLst>
                </p:cNvPr>
                <p:cNvSpPr/>
                <p:nvPr/>
              </p:nvSpPr>
              <p:spPr>
                <a:xfrm>
                  <a:off x="1836127" y="4636534"/>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8" name="Rectangle 457">
                  <a:extLst>
                    <a:ext uri="{FF2B5EF4-FFF2-40B4-BE49-F238E27FC236}">
                      <a16:creationId xmlns:a16="http://schemas.microsoft.com/office/drawing/2014/main" id="{61532E31-55AB-4AF7-977D-3D1B58B88CF2}"/>
                    </a:ext>
                  </a:extLst>
                </p:cNvPr>
                <p:cNvSpPr/>
                <p:nvPr/>
              </p:nvSpPr>
              <p:spPr>
                <a:xfrm>
                  <a:off x="3070713"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9" name="Rectangle 458">
                  <a:extLst>
                    <a:ext uri="{FF2B5EF4-FFF2-40B4-BE49-F238E27FC236}">
                      <a16:creationId xmlns:a16="http://schemas.microsoft.com/office/drawing/2014/main" id="{7C30DFD5-B24A-488E-A2B5-6AA611642090}"/>
                    </a:ext>
                  </a:extLst>
                </p:cNvPr>
                <p:cNvSpPr/>
                <p:nvPr/>
              </p:nvSpPr>
              <p:spPr>
                <a:xfrm>
                  <a:off x="2453808"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0" name="Rectangle 459">
                  <a:extLst>
                    <a:ext uri="{FF2B5EF4-FFF2-40B4-BE49-F238E27FC236}">
                      <a16:creationId xmlns:a16="http://schemas.microsoft.com/office/drawing/2014/main" id="{1CC6956F-18AC-439D-BC82-1EDF51BADEBC}"/>
                    </a:ext>
                  </a:extLst>
                </p:cNvPr>
                <p:cNvSpPr/>
                <p:nvPr/>
              </p:nvSpPr>
              <p:spPr>
                <a:xfrm>
                  <a:off x="1837244"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1" name="Rectangle 460">
                  <a:extLst>
                    <a:ext uri="{FF2B5EF4-FFF2-40B4-BE49-F238E27FC236}">
                      <a16:creationId xmlns:a16="http://schemas.microsoft.com/office/drawing/2014/main" id="{F1269E37-08C0-46CD-A59D-7BCD315ABABA}"/>
                    </a:ext>
                  </a:extLst>
                </p:cNvPr>
                <p:cNvSpPr/>
                <p:nvPr/>
              </p:nvSpPr>
              <p:spPr>
                <a:xfrm>
                  <a:off x="3070843"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2" name="Rectangle 461">
                  <a:extLst>
                    <a:ext uri="{FF2B5EF4-FFF2-40B4-BE49-F238E27FC236}">
                      <a16:creationId xmlns:a16="http://schemas.microsoft.com/office/drawing/2014/main" id="{DA9A370F-C904-4166-9A89-47CEDAC76323}"/>
                    </a:ext>
                  </a:extLst>
                </p:cNvPr>
                <p:cNvSpPr/>
                <p:nvPr/>
              </p:nvSpPr>
              <p:spPr>
                <a:xfrm>
                  <a:off x="2453938"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3" name="Rectangle 462">
                  <a:extLst>
                    <a:ext uri="{FF2B5EF4-FFF2-40B4-BE49-F238E27FC236}">
                      <a16:creationId xmlns:a16="http://schemas.microsoft.com/office/drawing/2014/main" id="{DA9C6DFC-40CA-424B-B102-50A43DEC5FF6}"/>
                    </a:ext>
                  </a:extLst>
                </p:cNvPr>
                <p:cNvSpPr/>
                <p:nvPr/>
              </p:nvSpPr>
              <p:spPr>
                <a:xfrm>
                  <a:off x="1837374"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4" name="Rectangle 463">
                  <a:extLst>
                    <a:ext uri="{FF2B5EF4-FFF2-40B4-BE49-F238E27FC236}">
                      <a16:creationId xmlns:a16="http://schemas.microsoft.com/office/drawing/2014/main" id="{27EBDF50-49F5-4D53-8869-88AF03ECE75E}"/>
                    </a:ext>
                  </a:extLst>
                </p:cNvPr>
                <p:cNvSpPr/>
                <p:nvPr/>
              </p:nvSpPr>
              <p:spPr>
                <a:xfrm>
                  <a:off x="3070187"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5" name="Rectangle 464">
                  <a:extLst>
                    <a:ext uri="{FF2B5EF4-FFF2-40B4-BE49-F238E27FC236}">
                      <a16:creationId xmlns:a16="http://schemas.microsoft.com/office/drawing/2014/main" id="{2E759124-2930-4D4F-8379-6E302FA67BAF}"/>
                    </a:ext>
                  </a:extLst>
                </p:cNvPr>
                <p:cNvSpPr/>
                <p:nvPr/>
              </p:nvSpPr>
              <p:spPr>
                <a:xfrm>
                  <a:off x="2453282"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6" name="Rectangle 465">
                  <a:extLst>
                    <a:ext uri="{FF2B5EF4-FFF2-40B4-BE49-F238E27FC236}">
                      <a16:creationId xmlns:a16="http://schemas.microsoft.com/office/drawing/2014/main" id="{AD9CF60E-39D5-4816-8373-F326DC76C75E}"/>
                    </a:ext>
                  </a:extLst>
                </p:cNvPr>
                <p:cNvSpPr/>
                <p:nvPr/>
              </p:nvSpPr>
              <p:spPr>
                <a:xfrm>
                  <a:off x="1836718" y="5252911"/>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7" name="Rectangle 466">
                  <a:extLst>
                    <a:ext uri="{FF2B5EF4-FFF2-40B4-BE49-F238E27FC236}">
                      <a16:creationId xmlns:a16="http://schemas.microsoft.com/office/drawing/2014/main" id="{B6DA4BCE-33D8-40A4-B799-0BC81F636DE7}"/>
                    </a:ext>
                  </a:extLst>
                </p:cNvPr>
                <p:cNvSpPr/>
                <p:nvPr/>
              </p:nvSpPr>
              <p:spPr>
                <a:xfrm>
                  <a:off x="3069661"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8" name="Rectangle 467">
                  <a:extLst>
                    <a:ext uri="{FF2B5EF4-FFF2-40B4-BE49-F238E27FC236}">
                      <a16:creationId xmlns:a16="http://schemas.microsoft.com/office/drawing/2014/main" id="{77A3CC33-3314-45CB-AC75-F440BD274AF1}"/>
                    </a:ext>
                  </a:extLst>
                </p:cNvPr>
                <p:cNvSpPr/>
                <p:nvPr/>
              </p:nvSpPr>
              <p:spPr>
                <a:xfrm>
                  <a:off x="2452756"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9" name="Rectangle 468">
                  <a:extLst>
                    <a:ext uri="{FF2B5EF4-FFF2-40B4-BE49-F238E27FC236}">
                      <a16:creationId xmlns:a16="http://schemas.microsoft.com/office/drawing/2014/main" id="{912CD376-F8F1-48AD-A722-64E6F9CA1556}"/>
                    </a:ext>
                  </a:extLst>
                </p:cNvPr>
                <p:cNvSpPr/>
                <p:nvPr/>
              </p:nvSpPr>
              <p:spPr>
                <a:xfrm>
                  <a:off x="1836192"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0" name="Rectangle 469">
                  <a:extLst>
                    <a:ext uri="{FF2B5EF4-FFF2-40B4-BE49-F238E27FC236}">
                      <a16:creationId xmlns:a16="http://schemas.microsoft.com/office/drawing/2014/main" id="{05A3F6A0-4C7E-4853-BA0C-A10EE88BD9EC}"/>
                    </a:ext>
                  </a:extLst>
                </p:cNvPr>
                <p:cNvSpPr/>
                <p:nvPr/>
              </p:nvSpPr>
              <p:spPr>
                <a:xfrm>
                  <a:off x="3069596"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1" name="Rectangle 470">
                  <a:extLst>
                    <a:ext uri="{FF2B5EF4-FFF2-40B4-BE49-F238E27FC236}">
                      <a16:creationId xmlns:a16="http://schemas.microsoft.com/office/drawing/2014/main" id="{5460F501-328F-4130-B7A1-71A3F18C823A}"/>
                    </a:ext>
                  </a:extLst>
                </p:cNvPr>
                <p:cNvSpPr/>
                <p:nvPr/>
              </p:nvSpPr>
              <p:spPr>
                <a:xfrm>
                  <a:off x="2452691"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2" name="Rectangle 471">
                  <a:extLst>
                    <a:ext uri="{FF2B5EF4-FFF2-40B4-BE49-F238E27FC236}">
                      <a16:creationId xmlns:a16="http://schemas.microsoft.com/office/drawing/2014/main" id="{605E633B-7FB3-4212-BE9C-2B22EB1E8BBC}"/>
                    </a:ext>
                  </a:extLst>
                </p:cNvPr>
                <p:cNvSpPr/>
                <p:nvPr/>
              </p:nvSpPr>
              <p:spPr>
                <a:xfrm>
                  <a:off x="1836127"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3" name="Rectangle 472">
                  <a:extLst>
                    <a:ext uri="{FF2B5EF4-FFF2-40B4-BE49-F238E27FC236}">
                      <a16:creationId xmlns:a16="http://schemas.microsoft.com/office/drawing/2014/main" id="{775D5395-175E-4DC8-99B3-2B7F09DA1DBF}"/>
                    </a:ext>
                  </a:extLst>
                </p:cNvPr>
                <p:cNvSpPr/>
                <p:nvPr/>
              </p:nvSpPr>
              <p:spPr>
                <a:xfrm>
                  <a:off x="3069726"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4" name="Rectangle 473">
                  <a:extLst>
                    <a:ext uri="{FF2B5EF4-FFF2-40B4-BE49-F238E27FC236}">
                      <a16:creationId xmlns:a16="http://schemas.microsoft.com/office/drawing/2014/main" id="{5E263224-316C-4BB6-8916-F90AB7DA23B1}"/>
                    </a:ext>
                  </a:extLst>
                </p:cNvPr>
                <p:cNvSpPr/>
                <p:nvPr/>
              </p:nvSpPr>
              <p:spPr>
                <a:xfrm>
                  <a:off x="2452821"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5" name="Rectangle 474">
                  <a:extLst>
                    <a:ext uri="{FF2B5EF4-FFF2-40B4-BE49-F238E27FC236}">
                      <a16:creationId xmlns:a16="http://schemas.microsoft.com/office/drawing/2014/main" id="{E44C55CF-EE46-4779-9D55-498F68993D6D}"/>
                    </a:ext>
                  </a:extLst>
                </p:cNvPr>
                <p:cNvSpPr/>
                <p:nvPr/>
              </p:nvSpPr>
              <p:spPr>
                <a:xfrm>
                  <a:off x="1836257"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6" name="Rectangle 475">
                  <a:extLst>
                    <a:ext uri="{FF2B5EF4-FFF2-40B4-BE49-F238E27FC236}">
                      <a16:creationId xmlns:a16="http://schemas.microsoft.com/office/drawing/2014/main" id="{FB9C5FED-D226-4882-BE3E-0945B1A0FC4A}"/>
                    </a:ext>
                  </a:extLst>
                </p:cNvPr>
                <p:cNvSpPr/>
                <p:nvPr/>
              </p:nvSpPr>
              <p:spPr>
                <a:xfrm>
                  <a:off x="2452561" y="17886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7" name="Rectangle 476">
                  <a:extLst>
                    <a:ext uri="{FF2B5EF4-FFF2-40B4-BE49-F238E27FC236}">
                      <a16:creationId xmlns:a16="http://schemas.microsoft.com/office/drawing/2014/main" id="{4D741B77-02BA-4E54-B440-22F35978297B}"/>
                    </a:ext>
                  </a:extLst>
                </p:cNvPr>
                <p:cNvSpPr/>
                <p:nvPr/>
              </p:nvSpPr>
              <p:spPr>
                <a:xfrm>
                  <a:off x="3069596"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8" name="Rectangle 477">
                  <a:extLst>
                    <a:ext uri="{FF2B5EF4-FFF2-40B4-BE49-F238E27FC236}">
                      <a16:creationId xmlns:a16="http://schemas.microsoft.com/office/drawing/2014/main" id="{91249547-EBBD-41A1-A417-A0BB45415011}"/>
                    </a:ext>
                  </a:extLst>
                </p:cNvPr>
                <p:cNvSpPr/>
                <p:nvPr/>
              </p:nvSpPr>
              <p:spPr>
                <a:xfrm>
                  <a:off x="2452691"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9" name="Rectangle 478">
                  <a:extLst>
                    <a:ext uri="{FF2B5EF4-FFF2-40B4-BE49-F238E27FC236}">
                      <a16:creationId xmlns:a16="http://schemas.microsoft.com/office/drawing/2014/main" id="{D634CC42-FB23-48CE-8B35-B74F88393128}"/>
                    </a:ext>
                  </a:extLst>
                </p:cNvPr>
                <p:cNvSpPr/>
                <p:nvPr/>
              </p:nvSpPr>
              <p:spPr>
                <a:xfrm>
                  <a:off x="1836127"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0" name="Rectangle 479">
                  <a:extLst>
                    <a:ext uri="{FF2B5EF4-FFF2-40B4-BE49-F238E27FC236}">
                      <a16:creationId xmlns:a16="http://schemas.microsoft.com/office/drawing/2014/main" id="{C8540648-33B1-4CBA-A7D2-EC5573117CD2}"/>
                    </a:ext>
                  </a:extLst>
                </p:cNvPr>
                <p:cNvSpPr/>
                <p:nvPr/>
              </p:nvSpPr>
              <p:spPr>
                <a:xfrm>
                  <a:off x="1209478"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1" name="Rectangle 480">
                  <a:extLst>
                    <a:ext uri="{FF2B5EF4-FFF2-40B4-BE49-F238E27FC236}">
                      <a16:creationId xmlns:a16="http://schemas.microsoft.com/office/drawing/2014/main" id="{99559084-05F1-4A4B-AFBA-C59519B99AA7}"/>
                    </a:ext>
                  </a:extLst>
                </p:cNvPr>
                <p:cNvSpPr/>
                <p:nvPr/>
              </p:nvSpPr>
              <p:spPr>
                <a:xfrm>
                  <a:off x="592573"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2" name="Rectangle 481">
                  <a:extLst>
                    <a:ext uri="{FF2B5EF4-FFF2-40B4-BE49-F238E27FC236}">
                      <a16:creationId xmlns:a16="http://schemas.microsoft.com/office/drawing/2014/main" id="{46391452-C781-42C9-94EB-070BC572494A}"/>
                    </a:ext>
                  </a:extLst>
                </p:cNvPr>
                <p:cNvSpPr/>
                <p:nvPr/>
              </p:nvSpPr>
              <p:spPr>
                <a:xfrm>
                  <a:off x="198152" y="4020156"/>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3" name="Rectangle 482">
                  <a:extLst>
                    <a:ext uri="{FF2B5EF4-FFF2-40B4-BE49-F238E27FC236}">
                      <a16:creationId xmlns:a16="http://schemas.microsoft.com/office/drawing/2014/main" id="{05858425-54C9-462D-8273-EE2FA427BD97}"/>
                    </a:ext>
                  </a:extLst>
                </p:cNvPr>
                <p:cNvSpPr/>
                <p:nvPr/>
              </p:nvSpPr>
              <p:spPr>
                <a:xfrm>
                  <a:off x="1209608" y="463653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4" name="Rectangle 483">
                  <a:extLst>
                    <a:ext uri="{FF2B5EF4-FFF2-40B4-BE49-F238E27FC236}">
                      <a16:creationId xmlns:a16="http://schemas.microsoft.com/office/drawing/2014/main" id="{911A7DD4-37D9-41C8-A47A-718FA9911793}"/>
                    </a:ext>
                  </a:extLst>
                </p:cNvPr>
                <p:cNvSpPr/>
                <p:nvPr/>
              </p:nvSpPr>
              <p:spPr>
                <a:xfrm>
                  <a:off x="592703" y="463653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5" name="Rectangle 484">
                  <a:extLst>
                    <a:ext uri="{FF2B5EF4-FFF2-40B4-BE49-F238E27FC236}">
                      <a16:creationId xmlns:a16="http://schemas.microsoft.com/office/drawing/2014/main" id="{AA446A4D-A0F3-4538-92DD-1FA41A5DD55C}"/>
                    </a:ext>
                  </a:extLst>
                </p:cNvPr>
                <p:cNvSpPr/>
                <p:nvPr/>
              </p:nvSpPr>
              <p:spPr>
                <a:xfrm>
                  <a:off x="197443" y="4636534"/>
                  <a:ext cx="395075"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6" name="Rectangle 485">
                  <a:extLst>
                    <a:ext uri="{FF2B5EF4-FFF2-40B4-BE49-F238E27FC236}">
                      <a16:creationId xmlns:a16="http://schemas.microsoft.com/office/drawing/2014/main" id="{7E71A902-7DDA-4754-BCEC-A67CF334965A}"/>
                    </a:ext>
                  </a:extLst>
                </p:cNvPr>
                <p:cNvSpPr/>
                <p:nvPr/>
              </p:nvSpPr>
              <p:spPr>
                <a:xfrm>
                  <a:off x="1209413"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7" name="Rectangle 486">
                  <a:extLst>
                    <a:ext uri="{FF2B5EF4-FFF2-40B4-BE49-F238E27FC236}">
                      <a16:creationId xmlns:a16="http://schemas.microsoft.com/office/drawing/2014/main" id="{EEC8279D-47A8-4E1D-A738-BF1046F1677C}"/>
                    </a:ext>
                  </a:extLst>
                </p:cNvPr>
                <p:cNvSpPr/>
                <p:nvPr/>
              </p:nvSpPr>
              <p:spPr>
                <a:xfrm>
                  <a:off x="592508"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8" name="Rectangle 487">
                  <a:extLst>
                    <a:ext uri="{FF2B5EF4-FFF2-40B4-BE49-F238E27FC236}">
                      <a16:creationId xmlns:a16="http://schemas.microsoft.com/office/drawing/2014/main" id="{F442728C-ECA6-4891-AE0D-CCEB5A28D10C}"/>
                    </a:ext>
                  </a:extLst>
                </p:cNvPr>
                <p:cNvSpPr/>
                <p:nvPr/>
              </p:nvSpPr>
              <p:spPr>
                <a:xfrm>
                  <a:off x="198087" y="2787396"/>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9" name="Rectangle 488">
                  <a:extLst>
                    <a:ext uri="{FF2B5EF4-FFF2-40B4-BE49-F238E27FC236}">
                      <a16:creationId xmlns:a16="http://schemas.microsoft.com/office/drawing/2014/main" id="{FA7C4D1B-4583-425C-99FD-6003E02FEBFD}"/>
                    </a:ext>
                  </a:extLst>
                </p:cNvPr>
                <p:cNvSpPr/>
                <p:nvPr/>
              </p:nvSpPr>
              <p:spPr>
                <a:xfrm>
                  <a:off x="1209543"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0" name="Rectangle 489">
                  <a:extLst>
                    <a:ext uri="{FF2B5EF4-FFF2-40B4-BE49-F238E27FC236}">
                      <a16:creationId xmlns:a16="http://schemas.microsoft.com/office/drawing/2014/main" id="{8C4588A0-1B17-4551-B5B1-658BE3967472}"/>
                    </a:ext>
                  </a:extLst>
                </p:cNvPr>
                <p:cNvSpPr/>
                <p:nvPr/>
              </p:nvSpPr>
              <p:spPr>
                <a:xfrm>
                  <a:off x="592638"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1" name="Rectangle 490">
                  <a:extLst>
                    <a:ext uri="{FF2B5EF4-FFF2-40B4-BE49-F238E27FC236}">
                      <a16:creationId xmlns:a16="http://schemas.microsoft.com/office/drawing/2014/main" id="{85BF5648-1B71-497B-95E4-7F0601F963B6}"/>
                    </a:ext>
                  </a:extLst>
                </p:cNvPr>
                <p:cNvSpPr/>
                <p:nvPr/>
              </p:nvSpPr>
              <p:spPr>
                <a:xfrm>
                  <a:off x="198217" y="3403774"/>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2" name="Rectangle 491">
                  <a:extLst>
                    <a:ext uri="{FF2B5EF4-FFF2-40B4-BE49-F238E27FC236}">
                      <a16:creationId xmlns:a16="http://schemas.microsoft.com/office/drawing/2014/main" id="{8B974B1C-A9A8-4A95-B259-29EF8D4E14BA}"/>
                    </a:ext>
                  </a:extLst>
                </p:cNvPr>
                <p:cNvSpPr/>
                <p:nvPr/>
              </p:nvSpPr>
              <p:spPr>
                <a:xfrm>
                  <a:off x="1208887"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3" name="Rectangle 492">
                  <a:extLst>
                    <a:ext uri="{FF2B5EF4-FFF2-40B4-BE49-F238E27FC236}">
                      <a16:creationId xmlns:a16="http://schemas.microsoft.com/office/drawing/2014/main" id="{3FC05347-9D23-42E4-80C6-D5205E0F0078}"/>
                    </a:ext>
                  </a:extLst>
                </p:cNvPr>
                <p:cNvSpPr/>
                <p:nvPr/>
              </p:nvSpPr>
              <p:spPr>
                <a:xfrm>
                  <a:off x="591982"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4" name="Rectangle 493">
                  <a:extLst>
                    <a:ext uri="{FF2B5EF4-FFF2-40B4-BE49-F238E27FC236}">
                      <a16:creationId xmlns:a16="http://schemas.microsoft.com/office/drawing/2014/main" id="{D54D9710-467F-4C64-8E80-2DFEFF5F292A}"/>
                    </a:ext>
                  </a:extLst>
                </p:cNvPr>
                <p:cNvSpPr/>
                <p:nvPr/>
              </p:nvSpPr>
              <p:spPr>
                <a:xfrm>
                  <a:off x="197108" y="5252911"/>
                  <a:ext cx="39343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5" name="Rectangle 494">
                  <a:extLst>
                    <a:ext uri="{FF2B5EF4-FFF2-40B4-BE49-F238E27FC236}">
                      <a16:creationId xmlns:a16="http://schemas.microsoft.com/office/drawing/2014/main" id="{E30D305A-26E3-48F7-A0F2-5E6EB32AA4A8}"/>
                    </a:ext>
                  </a:extLst>
                </p:cNvPr>
                <p:cNvSpPr/>
                <p:nvPr/>
              </p:nvSpPr>
              <p:spPr>
                <a:xfrm>
                  <a:off x="1208361"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6" name="Rectangle 495">
                  <a:extLst>
                    <a:ext uri="{FF2B5EF4-FFF2-40B4-BE49-F238E27FC236}">
                      <a16:creationId xmlns:a16="http://schemas.microsoft.com/office/drawing/2014/main" id="{EDC801D4-38A2-4B4D-808E-C5F4315B4281}"/>
                    </a:ext>
                  </a:extLst>
                </p:cNvPr>
                <p:cNvSpPr/>
                <p:nvPr/>
              </p:nvSpPr>
              <p:spPr>
                <a:xfrm>
                  <a:off x="591456"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7" name="Rectangle 496">
                  <a:extLst>
                    <a:ext uri="{FF2B5EF4-FFF2-40B4-BE49-F238E27FC236}">
                      <a16:creationId xmlns:a16="http://schemas.microsoft.com/office/drawing/2014/main" id="{5535DD5B-6A4C-4F01-8626-F6C36BDBEC7F}"/>
                    </a:ext>
                  </a:extLst>
                </p:cNvPr>
                <p:cNvSpPr/>
                <p:nvPr/>
              </p:nvSpPr>
              <p:spPr>
                <a:xfrm>
                  <a:off x="197035" y="2177883"/>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8" name="Rectangle 497">
                  <a:extLst>
                    <a:ext uri="{FF2B5EF4-FFF2-40B4-BE49-F238E27FC236}">
                      <a16:creationId xmlns:a16="http://schemas.microsoft.com/office/drawing/2014/main" id="{3CBDCA2F-08CB-4683-A58A-58AAC1526EEC}"/>
                    </a:ext>
                  </a:extLst>
                </p:cNvPr>
                <p:cNvSpPr/>
                <p:nvPr/>
              </p:nvSpPr>
              <p:spPr>
                <a:xfrm>
                  <a:off x="1208296"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9" name="Rectangle 498">
                  <a:extLst>
                    <a:ext uri="{FF2B5EF4-FFF2-40B4-BE49-F238E27FC236}">
                      <a16:creationId xmlns:a16="http://schemas.microsoft.com/office/drawing/2014/main" id="{8AAB699C-6252-4792-B6AD-770AB00CA01F}"/>
                    </a:ext>
                  </a:extLst>
                </p:cNvPr>
                <p:cNvSpPr/>
                <p:nvPr/>
              </p:nvSpPr>
              <p:spPr>
                <a:xfrm>
                  <a:off x="591391"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0" name="Rectangle 499">
                  <a:extLst>
                    <a:ext uri="{FF2B5EF4-FFF2-40B4-BE49-F238E27FC236}">
                      <a16:creationId xmlns:a16="http://schemas.microsoft.com/office/drawing/2014/main" id="{3EE8F335-ACAC-4D48-A6D4-80CFAD942B7D}"/>
                    </a:ext>
                  </a:extLst>
                </p:cNvPr>
                <p:cNvSpPr/>
                <p:nvPr/>
              </p:nvSpPr>
              <p:spPr>
                <a:xfrm>
                  <a:off x="196970" y="945123"/>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1" name="Rectangle 500">
                  <a:extLst>
                    <a:ext uri="{FF2B5EF4-FFF2-40B4-BE49-F238E27FC236}">
                      <a16:creationId xmlns:a16="http://schemas.microsoft.com/office/drawing/2014/main" id="{130F1CBF-490B-46D9-B9E2-99F3CA6F2915}"/>
                    </a:ext>
                  </a:extLst>
                </p:cNvPr>
                <p:cNvSpPr/>
                <p:nvPr/>
              </p:nvSpPr>
              <p:spPr>
                <a:xfrm>
                  <a:off x="1208426"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2" name="Rectangle 501">
                  <a:extLst>
                    <a:ext uri="{FF2B5EF4-FFF2-40B4-BE49-F238E27FC236}">
                      <a16:creationId xmlns:a16="http://schemas.microsoft.com/office/drawing/2014/main" id="{003F1E35-2BFA-4FFB-B6BC-32FE0BB24090}"/>
                    </a:ext>
                  </a:extLst>
                </p:cNvPr>
                <p:cNvSpPr/>
                <p:nvPr/>
              </p:nvSpPr>
              <p:spPr>
                <a:xfrm>
                  <a:off x="591521"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3" name="Rectangle 502">
                  <a:extLst>
                    <a:ext uri="{FF2B5EF4-FFF2-40B4-BE49-F238E27FC236}">
                      <a16:creationId xmlns:a16="http://schemas.microsoft.com/office/drawing/2014/main" id="{20766538-AE36-45B7-AE19-2D617B739026}"/>
                    </a:ext>
                  </a:extLst>
                </p:cNvPr>
                <p:cNvSpPr/>
                <p:nvPr/>
              </p:nvSpPr>
              <p:spPr>
                <a:xfrm>
                  <a:off x="197100" y="1561501"/>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4" name="Rectangle 503">
                  <a:extLst>
                    <a:ext uri="{FF2B5EF4-FFF2-40B4-BE49-F238E27FC236}">
                      <a16:creationId xmlns:a16="http://schemas.microsoft.com/office/drawing/2014/main" id="{38F70C3F-1CB7-4BF0-A975-6E103BC9D070}"/>
                    </a:ext>
                  </a:extLst>
                </p:cNvPr>
                <p:cNvSpPr/>
                <p:nvPr/>
              </p:nvSpPr>
              <p:spPr>
                <a:xfrm>
                  <a:off x="1208166" y="17886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5" name="Rectangle 504">
                  <a:extLst>
                    <a:ext uri="{FF2B5EF4-FFF2-40B4-BE49-F238E27FC236}">
                      <a16:creationId xmlns:a16="http://schemas.microsoft.com/office/drawing/2014/main" id="{47B8F038-7A03-499C-86BC-872DC8D0474E}"/>
                    </a:ext>
                  </a:extLst>
                </p:cNvPr>
                <p:cNvSpPr/>
                <p:nvPr/>
              </p:nvSpPr>
              <p:spPr>
                <a:xfrm>
                  <a:off x="591261" y="17886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6" name="Rectangle 505">
                  <a:extLst>
                    <a:ext uri="{FF2B5EF4-FFF2-40B4-BE49-F238E27FC236}">
                      <a16:creationId xmlns:a16="http://schemas.microsoft.com/office/drawing/2014/main" id="{408C74C4-15A2-40A1-B051-CFE6848AAB8A}"/>
                    </a:ext>
                  </a:extLst>
                </p:cNvPr>
                <p:cNvSpPr/>
                <p:nvPr/>
              </p:nvSpPr>
              <p:spPr>
                <a:xfrm>
                  <a:off x="196840" y="178867"/>
                  <a:ext cx="394236"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7" name="Rectangle 506">
                  <a:extLst>
                    <a:ext uri="{FF2B5EF4-FFF2-40B4-BE49-F238E27FC236}">
                      <a16:creationId xmlns:a16="http://schemas.microsoft.com/office/drawing/2014/main" id="{C7C7E2CE-10FB-4AB1-9D16-C2E79844F0C5}"/>
                    </a:ext>
                  </a:extLst>
                </p:cNvPr>
                <p:cNvSpPr/>
                <p:nvPr/>
              </p:nvSpPr>
              <p:spPr>
                <a:xfrm>
                  <a:off x="1208296"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8" name="Rectangle 507">
                  <a:extLst>
                    <a:ext uri="{FF2B5EF4-FFF2-40B4-BE49-F238E27FC236}">
                      <a16:creationId xmlns:a16="http://schemas.microsoft.com/office/drawing/2014/main" id="{94F11243-3D3A-4467-A3C1-50ECBF4F7C7F}"/>
                    </a:ext>
                  </a:extLst>
                </p:cNvPr>
                <p:cNvSpPr/>
                <p:nvPr/>
              </p:nvSpPr>
              <p:spPr>
                <a:xfrm>
                  <a:off x="591391"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9" name="Rectangle 508">
                  <a:extLst>
                    <a:ext uri="{FF2B5EF4-FFF2-40B4-BE49-F238E27FC236}">
                      <a16:creationId xmlns:a16="http://schemas.microsoft.com/office/drawing/2014/main" id="{F3ED31B8-AC3B-4D73-A08C-8F8085E8B3DA}"/>
                    </a:ext>
                  </a:extLst>
                </p:cNvPr>
                <p:cNvSpPr/>
                <p:nvPr/>
              </p:nvSpPr>
              <p:spPr>
                <a:xfrm>
                  <a:off x="196970" y="335605"/>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0" name="Rectangle 509">
                  <a:extLst>
                    <a:ext uri="{FF2B5EF4-FFF2-40B4-BE49-F238E27FC236}">
                      <a16:creationId xmlns:a16="http://schemas.microsoft.com/office/drawing/2014/main" id="{3B67070C-015F-4198-97C4-2C295D37E866}"/>
                    </a:ext>
                  </a:extLst>
                </p:cNvPr>
                <p:cNvSpPr/>
                <p:nvPr/>
              </p:nvSpPr>
              <p:spPr>
                <a:xfrm>
                  <a:off x="10602057" y="5026751"/>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Rev: 1</a:t>
                  </a:r>
                </a:p>
              </p:txBody>
            </p:sp>
            <p:sp>
              <p:nvSpPr>
                <p:cNvPr id="511" name="Rectangle 510">
                  <a:extLst>
                    <a:ext uri="{FF2B5EF4-FFF2-40B4-BE49-F238E27FC236}">
                      <a16:creationId xmlns:a16="http://schemas.microsoft.com/office/drawing/2014/main" id="{C0A1BAB9-60B7-43A4-9437-C0D94C205451}"/>
                    </a:ext>
                  </a:extLst>
                </p:cNvPr>
                <p:cNvSpPr/>
                <p:nvPr/>
              </p:nvSpPr>
              <p:spPr>
                <a:xfrm>
                  <a:off x="198217" y="179537"/>
                  <a:ext cx="11795760" cy="558101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5" name="Rectangle 514">
                  <a:extLst>
                    <a:ext uri="{FF2B5EF4-FFF2-40B4-BE49-F238E27FC236}">
                      <a16:creationId xmlns:a16="http://schemas.microsoft.com/office/drawing/2014/main" id="{6476D20B-61CF-4F21-B6AF-CBFACF393E4C}"/>
                    </a:ext>
                  </a:extLst>
                </p:cNvPr>
                <p:cNvSpPr/>
                <p:nvPr/>
              </p:nvSpPr>
              <p:spPr>
                <a:xfrm>
                  <a:off x="201736" y="189332"/>
                  <a:ext cx="914401" cy="91440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3" name="Rectangle 512">
                  <a:extLst>
                    <a:ext uri="{FF2B5EF4-FFF2-40B4-BE49-F238E27FC236}">
                      <a16:creationId xmlns:a16="http://schemas.microsoft.com/office/drawing/2014/main" id="{092B1B36-14BA-4CAF-9B34-1456DACD4879}"/>
                    </a:ext>
                  </a:extLst>
                </p:cNvPr>
                <p:cNvSpPr/>
                <p:nvPr/>
              </p:nvSpPr>
              <p:spPr>
                <a:xfrm>
                  <a:off x="9210137" y="4510632"/>
                  <a:ext cx="2783840" cy="50697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Not To Scale</a:t>
                  </a:r>
                </a:p>
              </p:txBody>
            </p:sp>
            <p:sp>
              <p:nvSpPr>
                <p:cNvPr id="514" name="Rectangle 513">
                  <a:extLst>
                    <a:ext uri="{FF2B5EF4-FFF2-40B4-BE49-F238E27FC236}">
                      <a16:creationId xmlns:a16="http://schemas.microsoft.com/office/drawing/2014/main" id="{ED27A056-C91E-4D5C-B672-6D73CCC1C370}"/>
                    </a:ext>
                  </a:extLst>
                </p:cNvPr>
                <p:cNvSpPr/>
                <p:nvPr/>
              </p:nvSpPr>
              <p:spPr>
                <a:xfrm>
                  <a:off x="9210137" y="5017603"/>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Team 515</a:t>
                  </a:r>
                </a:p>
              </p:txBody>
            </p:sp>
          </p:grpSp>
        </p:grpSp>
        <p:sp>
          <p:nvSpPr>
            <p:cNvPr id="522" name="Rectangle 521">
              <a:extLst>
                <a:ext uri="{FF2B5EF4-FFF2-40B4-BE49-F238E27FC236}">
                  <a16:creationId xmlns:a16="http://schemas.microsoft.com/office/drawing/2014/main" id="{257C7F3F-AE49-43BF-9FE7-B8D7B232BCA6}"/>
                </a:ext>
              </a:extLst>
            </p:cNvPr>
            <p:cNvSpPr/>
            <p:nvPr/>
          </p:nvSpPr>
          <p:spPr>
            <a:xfrm>
              <a:off x="9210137" y="5440913"/>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Page 1/1</a:t>
              </a:r>
            </a:p>
          </p:txBody>
        </p:sp>
      </p:grpSp>
      <p:grpSp>
        <p:nvGrpSpPr>
          <p:cNvPr id="517" name="Group 516">
            <a:extLst>
              <a:ext uri="{FF2B5EF4-FFF2-40B4-BE49-F238E27FC236}">
                <a16:creationId xmlns:a16="http://schemas.microsoft.com/office/drawing/2014/main" id="{8327A803-2CEE-4E73-B8E2-ABC9FCE8741C}"/>
              </a:ext>
            </a:extLst>
          </p:cNvPr>
          <p:cNvGrpSpPr/>
          <p:nvPr/>
        </p:nvGrpSpPr>
        <p:grpSpPr>
          <a:xfrm>
            <a:off x="201332" y="226738"/>
            <a:ext cx="914805" cy="914400"/>
            <a:chOff x="3618799" y="1492035"/>
            <a:chExt cx="914805" cy="914400"/>
          </a:xfrm>
        </p:grpSpPr>
        <p:sp>
          <p:nvSpPr>
            <p:cNvPr id="518" name="Oval 517">
              <a:extLst>
                <a:ext uri="{FF2B5EF4-FFF2-40B4-BE49-F238E27FC236}">
                  <a16:creationId xmlns:a16="http://schemas.microsoft.com/office/drawing/2014/main" id="{02676473-45D4-49A2-8777-CCA2082E41D5}"/>
                </a:ext>
              </a:extLst>
            </p:cNvPr>
            <p:cNvSpPr/>
            <p:nvPr/>
          </p:nvSpPr>
          <p:spPr>
            <a:xfrm>
              <a:off x="3722617"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19" name="Graphic 518" descr="New Moon">
              <a:extLst>
                <a:ext uri="{FF2B5EF4-FFF2-40B4-BE49-F238E27FC236}">
                  <a16:creationId xmlns:a16="http://schemas.microsoft.com/office/drawing/2014/main" id="{34353FE1-9350-4E0C-9C2C-FBA43D7D97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8799" y="1492035"/>
              <a:ext cx="914400" cy="914400"/>
            </a:xfrm>
            <a:prstGeom prst="rect">
              <a:avLst/>
            </a:prstGeom>
          </p:spPr>
        </p:pic>
        <p:pic>
          <p:nvPicPr>
            <p:cNvPr id="520" name="Graphic 519" descr="Waning Gibbous Moon">
              <a:extLst>
                <a:ext uri="{FF2B5EF4-FFF2-40B4-BE49-F238E27FC236}">
                  <a16:creationId xmlns:a16="http://schemas.microsoft.com/office/drawing/2014/main" id="{FF98EE7A-1436-4EF5-B3E9-82FAB67772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19204" y="1492035"/>
              <a:ext cx="914400" cy="914400"/>
            </a:xfrm>
            <a:prstGeom prst="rect">
              <a:avLst/>
            </a:prstGeom>
          </p:spPr>
        </p:pic>
      </p:grpSp>
      <p:sp>
        <p:nvSpPr>
          <p:cNvPr id="5" name="Slide Number Placeholder 4">
            <a:extLst>
              <a:ext uri="{FF2B5EF4-FFF2-40B4-BE49-F238E27FC236}">
                <a16:creationId xmlns:a16="http://schemas.microsoft.com/office/drawing/2014/main" id="{6617E014-05B9-4D52-9A9C-6C33B2A14E8A}"/>
              </a:ext>
            </a:extLst>
          </p:cNvPr>
          <p:cNvSpPr>
            <a:spLocks noGrp="1"/>
          </p:cNvSpPr>
          <p:nvPr>
            <p:ph type="sldNum" sz="quarter" idx="4"/>
          </p:nvPr>
        </p:nvSpPr>
        <p:spPr/>
        <p:txBody>
          <a:bodyPr/>
          <a:lstStyle/>
          <a:p>
            <a:fld id="{6F1FABC0-072B-4F22-8F9B-95A9D10B0206}" type="slidenum">
              <a:rPr lang="en-US" smtClean="0"/>
              <a:pPr/>
              <a:t>15</a:t>
            </a:fld>
            <a:endParaRPr lang="en-US"/>
          </a:p>
        </p:txBody>
      </p:sp>
      <p:grpSp>
        <p:nvGrpSpPr>
          <p:cNvPr id="7" name="Group 6">
            <a:extLst>
              <a:ext uri="{FF2B5EF4-FFF2-40B4-BE49-F238E27FC236}">
                <a16:creationId xmlns:a16="http://schemas.microsoft.com/office/drawing/2014/main" id="{C8351532-B265-475A-863B-601FA1690413}"/>
              </a:ext>
            </a:extLst>
          </p:cNvPr>
          <p:cNvGrpSpPr/>
          <p:nvPr/>
        </p:nvGrpSpPr>
        <p:grpSpPr>
          <a:xfrm>
            <a:off x="375447" y="1414133"/>
            <a:ext cx="8079190" cy="4168536"/>
            <a:chOff x="375447" y="1414133"/>
            <a:chExt cx="8079190" cy="4168536"/>
          </a:xfrm>
        </p:grpSpPr>
        <p:grpSp>
          <p:nvGrpSpPr>
            <p:cNvPr id="21" name="Group 20">
              <a:extLst>
                <a:ext uri="{FF2B5EF4-FFF2-40B4-BE49-F238E27FC236}">
                  <a16:creationId xmlns:a16="http://schemas.microsoft.com/office/drawing/2014/main" id="{DD9DD918-79A5-4772-AE2B-05750926903F}"/>
                </a:ext>
              </a:extLst>
            </p:cNvPr>
            <p:cNvGrpSpPr/>
            <p:nvPr/>
          </p:nvGrpSpPr>
          <p:grpSpPr>
            <a:xfrm>
              <a:off x="375447" y="1414133"/>
              <a:ext cx="8079190" cy="4168536"/>
              <a:chOff x="915028" y="1283309"/>
              <a:chExt cx="8079190" cy="4168536"/>
            </a:xfrm>
          </p:grpSpPr>
          <p:pic>
            <p:nvPicPr>
              <p:cNvPr id="295" name="Picture 294">
                <a:extLst>
                  <a:ext uri="{FF2B5EF4-FFF2-40B4-BE49-F238E27FC236}">
                    <a16:creationId xmlns:a16="http://schemas.microsoft.com/office/drawing/2014/main" id="{EA64E3F8-C3FA-4E9B-9FA2-5E5A9447FCC2}"/>
                  </a:ext>
                </a:extLst>
              </p:cNvPr>
              <p:cNvPicPr>
                <a:picLocks noChangeAspect="1"/>
              </p:cNvPicPr>
              <p:nvPr/>
            </p:nvPicPr>
            <p:blipFill>
              <a:blip r:embed="rId7"/>
              <a:stretch>
                <a:fillRect/>
              </a:stretch>
            </p:blipFill>
            <p:spPr>
              <a:xfrm rot="16200000" flipH="1">
                <a:off x="6056410" y="1420093"/>
                <a:ext cx="1414606" cy="3887543"/>
              </a:xfrm>
              <a:prstGeom prst="rect">
                <a:avLst/>
              </a:prstGeom>
            </p:spPr>
          </p:pic>
          <p:grpSp>
            <p:nvGrpSpPr>
              <p:cNvPr id="314" name="Group 313">
                <a:extLst>
                  <a:ext uri="{FF2B5EF4-FFF2-40B4-BE49-F238E27FC236}">
                    <a16:creationId xmlns:a16="http://schemas.microsoft.com/office/drawing/2014/main" id="{00E3EF0A-E3AA-454C-8FFB-3BF2DADCF1CD}"/>
                  </a:ext>
                </a:extLst>
              </p:cNvPr>
              <p:cNvGrpSpPr/>
              <p:nvPr/>
            </p:nvGrpSpPr>
            <p:grpSpPr>
              <a:xfrm flipV="1">
                <a:off x="3682486" y="2477358"/>
                <a:ext cx="5201671" cy="2917689"/>
                <a:chOff x="4226917" y="1656712"/>
                <a:chExt cx="5201671" cy="2917689"/>
              </a:xfrm>
            </p:grpSpPr>
            <p:sp>
              <p:nvSpPr>
                <p:cNvPr id="315" name="Rectangle: Rounded Corners 314">
                  <a:extLst>
                    <a:ext uri="{FF2B5EF4-FFF2-40B4-BE49-F238E27FC236}">
                      <a16:creationId xmlns:a16="http://schemas.microsoft.com/office/drawing/2014/main" id="{D385A16C-6350-4C76-A552-4525771FF910}"/>
                    </a:ext>
                  </a:extLst>
                </p:cNvPr>
                <p:cNvSpPr/>
                <p:nvPr/>
              </p:nvSpPr>
              <p:spPr>
                <a:xfrm rot="16200000">
                  <a:off x="8763107" y="1942348"/>
                  <a:ext cx="670215" cy="269822"/>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6" name="Isosceles Triangle 315">
                  <a:extLst>
                    <a:ext uri="{FF2B5EF4-FFF2-40B4-BE49-F238E27FC236}">
                      <a16:creationId xmlns:a16="http://schemas.microsoft.com/office/drawing/2014/main" id="{9F49C57C-7D14-4BFE-AD53-06945F25092F}"/>
                    </a:ext>
                  </a:extLst>
                </p:cNvPr>
                <p:cNvSpPr/>
                <p:nvPr/>
              </p:nvSpPr>
              <p:spPr>
                <a:xfrm rot="10800000" flipH="1">
                  <a:off x="4226917" y="3117450"/>
                  <a:ext cx="288259" cy="289706"/>
                </a:xfrm>
                <a:prstGeom prst="triangle">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7" name="Block Arc 316">
                  <a:extLst>
                    <a:ext uri="{FF2B5EF4-FFF2-40B4-BE49-F238E27FC236}">
                      <a16:creationId xmlns:a16="http://schemas.microsoft.com/office/drawing/2014/main" id="{AF633957-0090-42E9-8F8E-B7FA7F3840D4}"/>
                    </a:ext>
                  </a:extLst>
                </p:cNvPr>
                <p:cNvSpPr/>
                <p:nvPr/>
              </p:nvSpPr>
              <p:spPr>
                <a:xfrm>
                  <a:off x="4229514" y="1660499"/>
                  <a:ext cx="1695940" cy="2913902"/>
                </a:xfrm>
                <a:prstGeom prst="blockArc">
                  <a:avLst>
                    <a:gd name="adj1" fmla="val 10800000"/>
                    <a:gd name="adj2" fmla="val 16166646"/>
                    <a:gd name="adj3" fmla="val 1694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18" name="Rectangle 317">
                  <a:extLst>
                    <a:ext uri="{FF2B5EF4-FFF2-40B4-BE49-F238E27FC236}">
                      <a16:creationId xmlns:a16="http://schemas.microsoft.com/office/drawing/2014/main" id="{D8CCC25F-EDE5-4025-8BD3-85DC09A861C3}"/>
                    </a:ext>
                  </a:extLst>
                </p:cNvPr>
                <p:cNvSpPr/>
                <p:nvPr/>
              </p:nvSpPr>
              <p:spPr>
                <a:xfrm rot="5400000">
                  <a:off x="7023867" y="-333930"/>
                  <a:ext cx="288259" cy="426954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9" name="Rectangle: Rounded Corners 318">
                  <a:extLst>
                    <a:ext uri="{FF2B5EF4-FFF2-40B4-BE49-F238E27FC236}">
                      <a16:creationId xmlns:a16="http://schemas.microsoft.com/office/drawing/2014/main" id="{2D506880-C251-46F3-8236-8FB0B86DD962}"/>
                    </a:ext>
                  </a:extLst>
                </p:cNvPr>
                <p:cNvSpPr/>
                <p:nvPr/>
              </p:nvSpPr>
              <p:spPr>
                <a:xfrm rot="16200000">
                  <a:off x="8836236" y="2077397"/>
                  <a:ext cx="523957" cy="660747"/>
                </a:xfrm>
                <a:prstGeom prst="roundRect">
                  <a:avLst/>
                </a:prstGeom>
                <a:pattFill prst="narHorz">
                  <a:fgClr>
                    <a:srgbClr val="FF0000"/>
                  </a:fgClr>
                  <a:bgClr>
                    <a:srgbClr val="FFFF00"/>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 name="Group 18">
                <a:extLst>
                  <a:ext uri="{FF2B5EF4-FFF2-40B4-BE49-F238E27FC236}">
                    <a16:creationId xmlns:a16="http://schemas.microsoft.com/office/drawing/2014/main" id="{5ACD8365-33C0-4F5A-937F-7B22BE157592}"/>
                  </a:ext>
                </a:extLst>
              </p:cNvPr>
              <p:cNvGrpSpPr/>
              <p:nvPr/>
            </p:nvGrpSpPr>
            <p:grpSpPr>
              <a:xfrm>
                <a:off x="3685975" y="1338361"/>
                <a:ext cx="5201671" cy="2917689"/>
                <a:chOff x="4226917" y="1656712"/>
                <a:chExt cx="5201671" cy="2917689"/>
              </a:xfrm>
            </p:grpSpPr>
            <p:sp>
              <p:nvSpPr>
                <p:cNvPr id="285" name="Rectangle: Rounded Corners 284">
                  <a:extLst>
                    <a:ext uri="{FF2B5EF4-FFF2-40B4-BE49-F238E27FC236}">
                      <a16:creationId xmlns:a16="http://schemas.microsoft.com/office/drawing/2014/main" id="{9BAB3AD9-F5B8-4579-B265-7A3AF6B56EF2}"/>
                    </a:ext>
                  </a:extLst>
                </p:cNvPr>
                <p:cNvSpPr/>
                <p:nvPr/>
              </p:nvSpPr>
              <p:spPr>
                <a:xfrm rot="16200000">
                  <a:off x="8763107" y="1942348"/>
                  <a:ext cx="670215" cy="269822"/>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1" name="Isosceles Triangle 280">
                  <a:extLst>
                    <a:ext uri="{FF2B5EF4-FFF2-40B4-BE49-F238E27FC236}">
                      <a16:creationId xmlns:a16="http://schemas.microsoft.com/office/drawing/2014/main" id="{E20A1E08-0BC4-4279-880A-51929A83C463}"/>
                    </a:ext>
                  </a:extLst>
                </p:cNvPr>
                <p:cNvSpPr/>
                <p:nvPr/>
              </p:nvSpPr>
              <p:spPr>
                <a:xfrm rot="10800000" flipH="1">
                  <a:off x="4226917" y="3113640"/>
                  <a:ext cx="288259" cy="289706"/>
                </a:xfrm>
                <a:prstGeom prst="triangle">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Block Arc 16">
                  <a:extLst>
                    <a:ext uri="{FF2B5EF4-FFF2-40B4-BE49-F238E27FC236}">
                      <a16:creationId xmlns:a16="http://schemas.microsoft.com/office/drawing/2014/main" id="{60A69076-3816-416B-AED2-0809EF63FBBF}"/>
                    </a:ext>
                  </a:extLst>
                </p:cNvPr>
                <p:cNvSpPr/>
                <p:nvPr/>
              </p:nvSpPr>
              <p:spPr>
                <a:xfrm>
                  <a:off x="4229514" y="1660499"/>
                  <a:ext cx="1695940" cy="2913902"/>
                </a:xfrm>
                <a:prstGeom prst="blockArc">
                  <a:avLst>
                    <a:gd name="adj1" fmla="val 10800000"/>
                    <a:gd name="adj2" fmla="val 16166646"/>
                    <a:gd name="adj3" fmla="val 1694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 name="Rectangle 17">
                  <a:extLst>
                    <a:ext uri="{FF2B5EF4-FFF2-40B4-BE49-F238E27FC236}">
                      <a16:creationId xmlns:a16="http://schemas.microsoft.com/office/drawing/2014/main" id="{8732ED68-34A8-483F-9434-013263E07903}"/>
                    </a:ext>
                  </a:extLst>
                </p:cNvPr>
                <p:cNvSpPr/>
                <p:nvPr/>
              </p:nvSpPr>
              <p:spPr>
                <a:xfrm rot="5400000">
                  <a:off x="7023867" y="-333930"/>
                  <a:ext cx="288259" cy="426954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9" name="Rectangle: Rounded Corners 288">
                  <a:extLst>
                    <a:ext uri="{FF2B5EF4-FFF2-40B4-BE49-F238E27FC236}">
                      <a16:creationId xmlns:a16="http://schemas.microsoft.com/office/drawing/2014/main" id="{C0DE1E3B-D7DC-4D70-BD61-276102586A88}"/>
                    </a:ext>
                  </a:extLst>
                </p:cNvPr>
                <p:cNvSpPr/>
                <p:nvPr/>
              </p:nvSpPr>
              <p:spPr>
                <a:xfrm rot="16200000">
                  <a:off x="8836236" y="2077397"/>
                  <a:ext cx="523957" cy="660747"/>
                </a:xfrm>
                <a:prstGeom prst="roundRect">
                  <a:avLst/>
                </a:prstGeom>
                <a:pattFill prst="narHorz">
                  <a:fgClr>
                    <a:srgbClr val="FF0000"/>
                  </a:fgClr>
                  <a:bgClr>
                    <a:srgbClr val="FFFF00"/>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94" name="Rectangle: Rounded Corners 293">
                <a:extLst>
                  <a:ext uri="{FF2B5EF4-FFF2-40B4-BE49-F238E27FC236}">
                    <a16:creationId xmlns:a16="http://schemas.microsoft.com/office/drawing/2014/main" id="{483836DD-9A6E-4176-8C40-C9A960E069EC}"/>
                  </a:ext>
                </a:extLst>
              </p:cNvPr>
              <p:cNvSpPr/>
              <p:nvPr/>
            </p:nvSpPr>
            <p:spPr>
              <a:xfrm rot="16200000">
                <a:off x="2719531" y="1675609"/>
                <a:ext cx="496762" cy="3384921"/>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6" name="Group 295">
                <a:extLst>
                  <a:ext uri="{FF2B5EF4-FFF2-40B4-BE49-F238E27FC236}">
                    <a16:creationId xmlns:a16="http://schemas.microsoft.com/office/drawing/2014/main" id="{4CD96744-7E29-4E28-ADE5-125F21C770EC}"/>
                  </a:ext>
                </a:extLst>
              </p:cNvPr>
              <p:cNvGrpSpPr/>
              <p:nvPr/>
            </p:nvGrpSpPr>
            <p:grpSpPr>
              <a:xfrm rot="16200000" flipH="1">
                <a:off x="2672854" y="2461321"/>
                <a:ext cx="289716" cy="2600045"/>
                <a:chOff x="6005219" y="1562428"/>
                <a:chExt cx="152874" cy="1371969"/>
              </a:xfrm>
            </p:grpSpPr>
            <p:sp>
              <p:nvSpPr>
                <p:cNvPr id="299" name="Isosceles Triangle 298">
                  <a:extLst>
                    <a:ext uri="{FF2B5EF4-FFF2-40B4-BE49-F238E27FC236}">
                      <a16:creationId xmlns:a16="http://schemas.microsoft.com/office/drawing/2014/main" id="{8D2AD458-EED5-4351-BBD1-F03FA3D2474A}"/>
                    </a:ext>
                  </a:extLst>
                </p:cNvPr>
                <p:cNvSpPr/>
                <p:nvPr/>
              </p:nvSpPr>
              <p:spPr>
                <a:xfrm rot="5400000">
                  <a:off x="6005606" y="278190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0" name="Isosceles Triangle 299">
                  <a:extLst>
                    <a:ext uri="{FF2B5EF4-FFF2-40B4-BE49-F238E27FC236}">
                      <a16:creationId xmlns:a16="http://schemas.microsoft.com/office/drawing/2014/main" id="{430A2060-71DF-4872-8CE9-A67BE4EC18D0}"/>
                    </a:ext>
                  </a:extLst>
                </p:cNvPr>
                <p:cNvSpPr/>
                <p:nvPr/>
              </p:nvSpPr>
              <p:spPr>
                <a:xfrm rot="5400000">
                  <a:off x="6005604" y="2629803"/>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1" name="Isosceles Triangle 300">
                  <a:extLst>
                    <a:ext uri="{FF2B5EF4-FFF2-40B4-BE49-F238E27FC236}">
                      <a16:creationId xmlns:a16="http://schemas.microsoft.com/office/drawing/2014/main" id="{5A936AAB-3432-45B7-92DF-CC71E1BBC931}"/>
                    </a:ext>
                  </a:extLst>
                </p:cNvPr>
                <p:cNvSpPr/>
                <p:nvPr/>
              </p:nvSpPr>
              <p:spPr>
                <a:xfrm rot="5400000">
                  <a:off x="6005604" y="247769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2" name="Isosceles Triangle 301">
                  <a:extLst>
                    <a:ext uri="{FF2B5EF4-FFF2-40B4-BE49-F238E27FC236}">
                      <a16:creationId xmlns:a16="http://schemas.microsoft.com/office/drawing/2014/main" id="{B6478157-FE13-45FA-8D3E-C6DFA970F4D4}"/>
                    </a:ext>
                  </a:extLst>
                </p:cNvPr>
                <p:cNvSpPr/>
                <p:nvPr/>
              </p:nvSpPr>
              <p:spPr>
                <a:xfrm rot="5400000">
                  <a:off x="6005603" y="232558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3" name="Isosceles Triangle 302">
                  <a:extLst>
                    <a:ext uri="{FF2B5EF4-FFF2-40B4-BE49-F238E27FC236}">
                      <a16:creationId xmlns:a16="http://schemas.microsoft.com/office/drawing/2014/main" id="{A654D817-7E5B-4375-A50E-4AAAC089EF49}"/>
                    </a:ext>
                  </a:extLst>
                </p:cNvPr>
                <p:cNvSpPr/>
                <p:nvPr/>
              </p:nvSpPr>
              <p:spPr>
                <a:xfrm rot="5400000">
                  <a:off x="6005606" y="217147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4" name="Isosceles Triangle 303">
                  <a:extLst>
                    <a:ext uri="{FF2B5EF4-FFF2-40B4-BE49-F238E27FC236}">
                      <a16:creationId xmlns:a16="http://schemas.microsoft.com/office/drawing/2014/main" id="{D97CE0DE-2B1B-48A4-ACB7-564A5CD51D55}"/>
                    </a:ext>
                  </a:extLst>
                </p:cNvPr>
                <p:cNvSpPr/>
                <p:nvPr/>
              </p:nvSpPr>
              <p:spPr>
                <a:xfrm rot="5400000">
                  <a:off x="6005604" y="201936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5" name="Isosceles Triangle 304">
                  <a:extLst>
                    <a:ext uri="{FF2B5EF4-FFF2-40B4-BE49-F238E27FC236}">
                      <a16:creationId xmlns:a16="http://schemas.microsoft.com/office/drawing/2014/main" id="{3E50AB7C-0F6A-491F-BAB0-CF6D32340D76}"/>
                    </a:ext>
                  </a:extLst>
                </p:cNvPr>
                <p:cNvSpPr/>
                <p:nvPr/>
              </p:nvSpPr>
              <p:spPr>
                <a:xfrm rot="5400000">
                  <a:off x="6005604" y="1867262"/>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6" name="Isosceles Triangle 305">
                  <a:extLst>
                    <a:ext uri="{FF2B5EF4-FFF2-40B4-BE49-F238E27FC236}">
                      <a16:creationId xmlns:a16="http://schemas.microsoft.com/office/drawing/2014/main" id="{61461447-640D-4658-9AAB-3D74142412E1}"/>
                    </a:ext>
                  </a:extLst>
                </p:cNvPr>
                <p:cNvSpPr/>
                <p:nvPr/>
              </p:nvSpPr>
              <p:spPr>
                <a:xfrm rot="5400000">
                  <a:off x="6005603" y="171515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7" name="Isosceles Triangle 306">
                  <a:extLst>
                    <a:ext uri="{FF2B5EF4-FFF2-40B4-BE49-F238E27FC236}">
                      <a16:creationId xmlns:a16="http://schemas.microsoft.com/office/drawing/2014/main" id="{BDCA2B3C-3407-42D2-A66F-CFAD3D4162F3}"/>
                    </a:ext>
                  </a:extLst>
                </p:cNvPr>
                <p:cNvSpPr/>
                <p:nvPr/>
              </p:nvSpPr>
              <p:spPr>
                <a:xfrm rot="5400000">
                  <a:off x="6005601" y="156204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9" name="Group 258">
                <a:extLst>
                  <a:ext uri="{FF2B5EF4-FFF2-40B4-BE49-F238E27FC236}">
                    <a16:creationId xmlns:a16="http://schemas.microsoft.com/office/drawing/2014/main" id="{D0628989-81A7-4BA3-80CE-54BD8231E44A}"/>
                  </a:ext>
                </a:extLst>
              </p:cNvPr>
              <p:cNvGrpSpPr/>
              <p:nvPr/>
            </p:nvGrpSpPr>
            <p:grpSpPr>
              <a:xfrm rot="5400000" flipH="1">
                <a:off x="2671891" y="1674100"/>
                <a:ext cx="289716" cy="2600045"/>
                <a:chOff x="6005219" y="1562428"/>
                <a:chExt cx="152874" cy="1371969"/>
              </a:xfrm>
            </p:grpSpPr>
            <p:sp>
              <p:nvSpPr>
                <p:cNvPr id="260" name="Isosceles Triangle 259">
                  <a:extLst>
                    <a:ext uri="{FF2B5EF4-FFF2-40B4-BE49-F238E27FC236}">
                      <a16:creationId xmlns:a16="http://schemas.microsoft.com/office/drawing/2014/main" id="{F2DA88B8-665E-445D-ADE3-79DF8248E5FC}"/>
                    </a:ext>
                  </a:extLst>
                </p:cNvPr>
                <p:cNvSpPr/>
                <p:nvPr/>
              </p:nvSpPr>
              <p:spPr>
                <a:xfrm rot="5400000">
                  <a:off x="6005606" y="278190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2" name="Isosceles Triangle 261">
                  <a:extLst>
                    <a:ext uri="{FF2B5EF4-FFF2-40B4-BE49-F238E27FC236}">
                      <a16:creationId xmlns:a16="http://schemas.microsoft.com/office/drawing/2014/main" id="{788BD52B-6ECF-4B3B-A350-AB91DCC0CAF3}"/>
                    </a:ext>
                  </a:extLst>
                </p:cNvPr>
                <p:cNvSpPr/>
                <p:nvPr/>
              </p:nvSpPr>
              <p:spPr>
                <a:xfrm rot="5400000">
                  <a:off x="6005604" y="2629803"/>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3" name="Isosceles Triangle 262">
                  <a:extLst>
                    <a:ext uri="{FF2B5EF4-FFF2-40B4-BE49-F238E27FC236}">
                      <a16:creationId xmlns:a16="http://schemas.microsoft.com/office/drawing/2014/main" id="{BE55DF2A-7A04-4ACF-8A70-0F6566DB067A}"/>
                    </a:ext>
                  </a:extLst>
                </p:cNvPr>
                <p:cNvSpPr/>
                <p:nvPr/>
              </p:nvSpPr>
              <p:spPr>
                <a:xfrm rot="5400000">
                  <a:off x="6005604" y="247769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4" name="Isosceles Triangle 263">
                  <a:extLst>
                    <a:ext uri="{FF2B5EF4-FFF2-40B4-BE49-F238E27FC236}">
                      <a16:creationId xmlns:a16="http://schemas.microsoft.com/office/drawing/2014/main" id="{D2C8947D-1245-4441-944D-32D234A44134}"/>
                    </a:ext>
                  </a:extLst>
                </p:cNvPr>
                <p:cNvSpPr/>
                <p:nvPr/>
              </p:nvSpPr>
              <p:spPr>
                <a:xfrm rot="5400000">
                  <a:off x="6005603" y="232558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5" name="Isosceles Triangle 264">
                  <a:extLst>
                    <a:ext uri="{FF2B5EF4-FFF2-40B4-BE49-F238E27FC236}">
                      <a16:creationId xmlns:a16="http://schemas.microsoft.com/office/drawing/2014/main" id="{7A6DDEB3-65CF-4CFA-8E10-632E58FDD14C}"/>
                    </a:ext>
                  </a:extLst>
                </p:cNvPr>
                <p:cNvSpPr/>
                <p:nvPr/>
              </p:nvSpPr>
              <p:spPr>
                <a:xfrm rot="5400000">
                  <a:off x="6005606" y="217147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6" name="Isosceles Triangle 265">
                  <a:extLst>
                    <a:ext uri="{FF2B5EF4-FFF2-40B4-BE49-F238E27FC236}">
                      <a16:creationId xmlns:a16="http://schemas.microsoft.com/office/drawing/2014/main" id="{EF779DBB-E242-4C30-8A8A-B236A733498E}"/>
                    </a:ext>
                  </a:extLst>
                </p:cNvPr>
                <p:cNvSpPr/>
                <p:nvPr/>
              </p:nvSpPr>
              <p:spPr>
                <a:xfrm rot="5400000">
                  <a:off x="6005604" y="201936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7" name="Isosceles Triangle 266">
                  <a:extLst>
                    <a:ext uri="{FF2B5EF4-FFF2-40B4-BE49-F238E27FC236}">
                      <a16:creationId xmlns:a16="http://schemas.microsoft.com/office/drawing/2014/main" id="{F7BE0AFF-ABC8-4638-8AB4-B5C290D6DD78}"/>
                    </a:ext>
                  </a:extLst>
                </p:cNvPr>
                <p:cNvSpPr/>
                <p:nvPr/>
              </p:nvSpPr>
              <p:spPr>
                <a:xfrm rot="5400000">
                  <a:off x="6005604" y="1867262"/>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8" name="Isosceles Triangle 267">
                  <a:extLst>
                    <a:ext uri="{FF2B5EF4-FFF2-40B4-BE49-F238E27FC236}">
                      <a16:creationId xmlns:a16="http://schemas.microsoft.com/office/drawing/2014/main" id="{ECC01D77-19EA-48B6-9C49-1123B00D534A}"/>
                    </a:ext>
                  </a:extLst>
                </p:cNvPr>
                <p:cNvSpPr/>
                <p:nvPr/>
              </p:nvSpPr>
              <p:spPr>
                <a:xfrm rot="5400000">
                  <a:off x="6005603" y="171515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9" name="Isosceles Triangle 268">
                  <a:extLst>
                    <a:ext uri="{FF2B5EF4-FFF2-40B4-BE49-F238E27FC236}">
                      <a16:creationId xmlns:a16="http://schemas.microsoft.com/office/drawing/2014/main" id="{978C8937-98BE-4600-9732-9F68749E3CE1}"/>
                    </a:ext>
                  </a:extLst>
                </p:cNvPr>
                <p:cNvSpPr/>
                <p:nvPr/>
              </p:nvSpPr>
              <p:spPr>
                <a:xfrm rot="5400000">
                  <a:off x="6005601" y="156204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 name="Chord 9">
                <a:extLst>
                  <a:ext uri="{FF2B5EF4-FFF2-40B4-BE49-F238E27FC236}">
                    <a16:creationId xmlns:a16="http://schemas.microsoft.com/office/drawing/2014/main" id="{E8A4BD6E-E03A-43E4-8C15-38531030D9E2}"/>
                  </a:ext>
                </a:extLst>
              </p:cNvPr>
              <p:cNvSpPr/>
              <p:nvPr/>
            </p:nvSpPr>
            <p:spPr>
              <a:xfrm>
                <a:off x="915028" y="1449973"/>
                <a:ext cx="3843629" cy="3843629"/>
              </a:xfrm>
              <a:prstGeom prst="chord">
                <a:avLst>
                  <a:gd name="adj1" fmla="val 8532907"/>
                  <a:gd name="adj2" fmla="val 13059031"/>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2" name="Rectangle: Rounded Corners 271">
                <a:extLst>
                  <a:ext uri="{FF2B5EF4-FFF2-40B4-BE49-F238E27FC236}">
                    <a16:creationId xmlns:a16="http://schemas.microsoft.com/office/drawing/2014/main" id="{59CAB5AC-6747-4AD9-A944-3FF9F273E2DE}"/>
                  </a:ext>
                </a:extLst>
              </p:cNvPr>
              <p:cNvSpPr/>
              <p:nvPr/>
            </p:nvSpPr>
            <p:spPr>
              <a:xfrm rot="16200000">
                <a:off x="4072840" y="3228953"/>
                <a:ext cx="1247318" cy="269822"/>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 name="Group 19">
                <a:extLst>
                  <a:ext uri="{FF2B5EF4-FFF2-40B4-BE49-F238E27FC236}">
                    <a16:creationId xmlns:a16="http://schemas.microsoft.com/office/drawing/2014/main" id="{2AB35C96-F312-40BA-A43E-EF6B27397BCC}"/>
                  </a:ext>
                </a:extLst>
              </p:cNvPr>
              <p:cNvGrpSpPr/>
              <p:nvPr/>
            </p:nvGrpSpPr>
            <p:grpSpPr>
              <a:xfrm>
                <a:off x="4223834" y="1283309"/>
                <a:ext cx="4770384" cy="4168536"/>
                <a:chOff x="4764776" y="1601660"/>
                <a:chExt cx="4770384" cy="4168536"/>
              </a:xfrm>
            </p:grpSpPr>
            <p:grpSp>
              <p:nvGrpSpPr>
                <p:cNvPr id="16" name="Group 15">
                  <a:extLst>
                    <a:ext uri="{FF2B5EF4-FFF2-40B4-BE49-F238E27FC236}">
                      <a16:creationId xmlns:a16="http://schemas.microsoft.com/office/drawing/2014/main" id="{60AF011D-9679-4F45-8D96-CFF42FFD21C8}"/>
                    </a:ext>
                  </a:extLst>
                </p:cNvPr>
                <p:cNvGrpSpPr/>
                <p:nvPr/>
              </p:nvGrpSpPr>
              <p:grpSpPr>
                <a:xfrm>
                  <a:off x="4764776" y="1601660"/>
                  <a:ext cx="4770384" cy="3098721"/>
                  <a:chOff x="4764776" y="1601660"/>
                  <a:chExt cx="4770384" cy="3098721"/>
                </a:xfrm>
                <a:solidFill>
                  <a:schemeClr val="accent2">
                    <a:lumMod val="60000"/>
                    <a:lumOff val="40000"/>
                  </a:schemeClr>
                </a:solidFill>
              </p:grpSpPr>
              <p:grpSp>
                <p:nvGrpSpPr>
                  <p:cNvPr id="15" name="Group 14">
                    <a:extLst>
                      <a:ext uri="{FF2B5EF4-FFF2-40B4-BE49-F238E27FC236}">
                        <a16:creationId xmlns:a16="http://schemas.microsoft.com/office/drawing/2014/main" id="{D0DDBE85-1DF0-4CE2-BA12-7133B2A23387}"/>
                      </a:ext>
                    </a:extLst>
                  </p:cNvPr>
                  <p:cNvGrpSpPr/>
                  <p:nvPr/>
                </p:nvGrpSpPr>
                <p:grpSpPr>
                  <a:xfrm>
                    <a:off x="4764776" y="2674936"/>
                    <a:ext cx="4770384" cy="2025445"/>
                    <a:chOff x="4764776" y="2674936"/>
                    <a:chExt cx="4770384" cy="2025445"/>
                  </a:xfrm>
                  <a:grpFill/>
                </p:grpSpPr>
                <p:sp>
                  <p:nvSpPr>
                    <p:cNvPr id="292" name="Rectangle: Rounded Corners 291">
                      <a:extLst>
                        <a:ext uri="{FF2B5EF4-FFF2-40B4-BE49-F238E27FC236}">
                          <a16:creationId xmlns:a16="http://schemas.microsoft.com/office/drawing/2014/main" id="{DB7DBC67-C220-4C11-B674-357376923199}"/>
                        </a:ext>
                      </a:extLst>
                    </p:cNvPr>
                    <p:cNvSpPr/>
                    <p:nvPr/>
                  </p:nvSpPr>
                  <p:spPr>
                    <a:xfrm rot="16200000">
                      <a:off x="8389272" y="3551001"/>
                      <a:ext cx="2021951" cy="269822"/>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3" name="Rectangle: Rounded Corners 272">
                      <a:extLst>
                        <a:ext uri="{FF2B5EF4-FFF2-40B4-BE49-F238E27FC236}">
                          <a16:creationId xmlns:a16="http://schemas.microsoft.com/office/drawing/2014/main" id="{94C7572D-5B95-4092-BAC7-6A3975DA81DE}"/>
                        </a:ext>
                      </a:extLst>
                    </p:cNvPr>
                    <p:cNvSpPr/>
                    <p:nvPr/>
                  </p:nvSpPr>
                  <p:spPr>
                    <a:xfrm rot="16200000">
                      <a:off x="4528235" y="2914971"/>
                      <a:ext cx="741531" cy="268448"/>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4" name="Rectangle: Rounded Corners 273">
                      <a:extLst>
                        <a:ext uri="{FF2B5EF4-FFF2-40B4-BE49-F238E27FC236}">
                          <a16:creationId xmlns:a16="http://schemas.microsoft.com/office/drawing/2014/main" id="{9DB087D3-681C-4566-AF0A-1E1E95C95153}"/>
                        </a:ext>
                      </a:extLst>
                    </p:cNvPr>
                    <p:cNvSpPr/>
                    <p:nvPr/>
                  </p:nvSpPr>
                  <p:spPr>
                    <a:xfrm>
                      <a:off x="4764776" y="2674936"/>
                      <a:ext cx="4770383" cy="268448"/>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 name="Group 13">
                      <a:extLst>
                        <a:ext uri="{FF2B5EF4-FFF2-40B4-BE49-F238E27FC236}">
                          <a16:creationId xmlns:a16="http://schemas.microsoft.com/office/drawing/2014/main" id="{1AF171A6-CD4E-4FF5-A8C3-F1682E37FC4E}"/>
                        </a:ext>
                      </a:extLst>
                    </p:cNvPr>
                    <p:cNvGrpSpPr/>
                    <p:nvPr/>
                  </p:nvGrpSpPr>
                  <p:grpSpPr>
                    <a:xfrm flipV="1">
                      <a:off x="4764776" y="3955357"/>
                      <a:ext cx="4770384" cy="745024"/>
                      <a:chOff x="4764777" y="4899232"/>
                      <a:chExt cx="4770384" cy="745024"/>
                    </a:xfrm>
                    <a:grpFill/>
                  </p:grpSpPr>
                  <p:sp>
                    <p:nvSpPr>
                      <p:cNvPr id="275" name="Rectangle: Rounded Corners 274">
                        <a:extLst>
                          <a:ext uri="{FF2B5EF4-FFF2-40B4-BE49-F238E27FC236}">
                            <a16:creationId xmlns:a16="http://schemas.microsoft.com/office/drawing/2014/main" id="{1A680C88-48BD-4D70-90D0-0B64D43F2F74}"/>
                          </a:ext>
                        </a:extLst>
                      </p:cNvPr>
                      <p:cNvSpPr/>
                      <p:nvPr/>
                    </p:nvSpPr>
                    <p:spPr>
                      <a:xfrm rot="16200000">
                        <a:off x="4528235" y="5139267"/>
                        <a:ext cx="741531" cy="268448"/>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7" name="Rectangle: Rounded Corners 276">
                        <a:extLst>
                          <a:ext uri="{FF2B5EF4-FFF2-40B4-BE49-F238E27FC236}">
                            <a16:creationId xmlns:a16="http://schemas.microsoft.com/office/drawing/2014/main" id="{37CD8D64-CF69-4B6C-8B81-ACDCCC3D5175}"/>
                          </a:ext>
                        </a:extLst>
                      </p:cNvPr>
                      <p:cNvSpPr/>
                      <p:nvPr/>
                    </p:nvSpPr>
                    <p:spPr>
                      <a:xfrm>
                        <a:off x="4764777" y="4899232"/>
                        <a:ext cx="4770384" cy="268448"/>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82" name="Isosceles Triangle 281">
                    <a:extLst>
                      <a:ext uri="{FF2B5EF4-FFF2-40B4-BE49-F238E27FC236}">
                        <a16:creationId xmlns:a16="http://schemas.microsoft.com/office/drawing/2014/main" id="{32BFAD1E-A984-43EE-8200-66B0F25657D9}"/>
                      </a:ext>
                    </a:extLst>
                  </p:cNvPr>
                  <p:cNvSpPr/>
                  <p:nvPr/>
                </p:nvSpPr>
                <p:spPr>
                  <a:xfrm flipH="1">
                    <a:off x="5644826" y="1601660"/>
                    <a:ext cx="1070934" cy="1076309"/>
                  </a:xfrm>
                  <a:prstGeom prst="triangle">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13" name="Isosceles Triangle 312">
                  <a:extLst>
                    <a:ext uri="{FF2B5EF4-FFF2-40B4-BE49-F238E27FC236}">
                      <a16:creationId xmlns:a16="http://schemas.microsoft.com/office/drawing/2014/main" id="{BCBED1D8-CD7A-4D84-8648-CFEA94D2ADF8}"/>
                    </a:ext>
                  </a:extLst>
                </p:cNvPr>
                <p:cNvSpPr/>
                <p:nvPr/>
              </p:nvSpPr>
              <p:spPr>
                <a:xfrm rot="10800000" flipH="1">
                  <a:off x="5644826" y="4693887"/>
                  <a:ext cx="1070934" cy="1076309"/>
                </a:xfrm>
                <a:prstGeom prst="triangle">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20" name="Picture 319">
                <a:extLst>
                  <a:ext uri="{FF2B5EF4-FFF2-40B4-BE49-F238E27FC236}">
                    <a16:creationId xmlns:a16="http://schemas.microsoft.com/office/drawing/2014/main" id="{7ABCFE84-3540-4A3D-ADAA-C7747B9B6746}"/>
                  </a:ext>
                </a:extLst>
              </p:cNvPr>
              <p:cNvPicPr>
                <a:picLocks noChangeAspect="1"/>
              </p:cNvPicPr>
              <p:nvPr/>
            </p:nvPicPr>
            <p:blipFill>
              <a:blip r:embed="rId8"/>
              <a:stretch>
                <a:fillRect/>
              </a:stretch>
            </p:blipFill>
            <p:spPr>
              <a:xfrm>
                <a:off x="5504141" y="5102532"/>
                <a:ext cx="278811" cy="262058"/>
              </a:xfrm>
              <a:prstGeom prst="rect">
                <a:avLst/>
              </a:prstGeom>
            </p:spPr>
          </p:pic>
          <p:pic>
            <p:nvPicPr>
              <p:cNvPr id="312" name="Picture 311">
                <a:extLst>
                  <a:ext uri="{FF2B5EF4-FFF2-40B4-BE49-F238E27FC236}">
                    <a16:creationId xmlns:a16="http://schemas.microsoft.com/office/drawing/2014/main" id="{F1BC97D5-857B-4E6E-8431-653D5A64318D}"/>
                  </a:ext>
                </a:extLst>
              </p:cNvPr>
              <p:cNvPicPr>
                <a:picLocks noChangeAspect="1"/>
              </p:cNvPicPr>
              <p:nvPr/>
            </p:nvPicPr>
            <p:blipFill>
              <a:blip r:embed="rId8"/>
              <a:stretch>
                <a:fillRect/>
              </a:stretch>
            </p:blipFill>
            <p:spPr>
              <a:xfrm>
                <a:off x="5495794" y="1353444"/>
                <a:ext cx="278811" cy="262058"/>
              </a:xfrm>
              <a:prstGeom prst="rect">
                <a:avLst/>
              </a:prstGeom>
            </p:spPr>
          </p:pic>
        </p:grpSp>
        <p:pic>
          <p:nvPicPr>
            <p:cNvPr id="321" name="Picture 320">
              <a:extLst>
                <a:ext uri="{FF2B5EF4-FFF2-40B4-BE49-F238E27FC236}">
                  <a16:creationId xmlns:a16="http://schemas.microsoft.com/office/drawing/2014/main" id="{362ADD93-0C16-4C9B-BC47-C65C2CE9DD4D}"/>
                </a:ext>
              </a:extLst>
            </p:cNvPr>
            <p:cNvPicPr>
              <a:picLocks noChangeAspect="1"/>
            </p:cNvPicPr>
            <p:nvPr/>
          </p:nvPicPr>
          <p:blipFill>
            <a:blip r:embed="rId7"/>
            <a:stretch>
              <a:fillRect/>
            </a:stretch>
          </p:blipFill>
          <p:spPr>
            <a:xfrm flipH="1">
              <a:off x="4001262" y="1757445"/>
              <a:ext cx="268448" cy="768343"/>
            </a:xfrm>
            <a:prstGeom prst="rect">
              <a:avLst/>
            </a:prstGeom>
          </p:spPr>
        </p:pic>
        <p:pic>
          <p:nvPicPr>
            <p:cNvPr id="322" name="Picture 321">
              <a:extLst>
                <a:ext uri="{FF2B5EF4-FFF2-40B4-BE49-F238E27FC236}">
                  <a16:creationId xmlns:a16="http://schemas.microsoft.com/office/drawing/2014/main" id="{AE214F50-F18F-4A1B-8F74-21A50325359A}"/>
                </a:ext>
              </a:extLst>
            </p:cNvPr>
            <p:cNvPicPr>
              <a:picLocks noChangeAspect="1"/>
            </p:cNvPicPr>
            <p:nvPr/>
          </p:nvPicPr>
          <p:blipFill>
            <a:blip r:embed="rId7"/>
            <a:stretch>
              <a:fillRect/>
            </a:stretch>
          </p:blipFill>
          <p:spPr>
            <a:xfrm flipH="1">
              <a:off x="4001153" y="4486768"/>
              <a:ext cx="268448" cy="768343"/>
            </a:xfrm>
            <a:prstGeom prst="rect">
              <a:avLst/>
            </a:prstGeom>
          </p:spPr>
        </p:pic>
      </p:grpSp>
      <p:sp>
        <p:nvSpPr>
          <p:cNvPr id="323" name="TextBox 322">
            <a:extLst>
              <a:ext uri="{FF2B5EF4-FFF2-40B4-BE49-F238E27FC236}">
                <a16:creationId xmlns:a16="http://schemas.microsoft.com/office/drawing/2014/main" id="{65489214-655D-4843-9EA2-39A80BE8A8A5}"/>
              </a:ext>
            </a:extLst>
          </p:cNvPr>
          <p:cNvSpPr txBox="1"/>
          <p:nvPr/>
        </p:nvSpPr>
        <p:spPr>
          <a:xfrm>
            <a:off x="8594609" y="3929711"/>
            <a:ext cx="3660695" cy="584775"/>
          </a:xfrm>
          <a:prstGeom prst="rect">
            <a:avLst/>
          </a:prstGeom>
          <a:noFill/>
        </p:spPr>
        <p:txBody>
          <a:bodyPr wrap="square" rtlCol="0">
            <a:spAutoFit/>
          </a:bodyPr>
          <a:lstStyle/>
          <a:p>
            <a:r>
              <a:rPr lang="en-US" sz="32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Main Spring: stores energy</a:t>
            </a:r>
            <a:endParaRPr lang="en-US" sz="3200">
              <a:solidFill>
                <a:schemeClr val="bg1"/>
              </a:solidFill>
              <a:latin typeface="Freestyle Script" panose="030804020302050B0404" pitchFamily="66" charset="0"/>
            </a:endParaRPr>
          </a:p>
        </p:txBody>
      </p:sp>
      <p:sp>
        <p:nvSpPr>
          <p:cNvPr id="324" name="TextBox 323">
            <a:extLst>
              <a:ext uri="{FF2B5EF4-FFF2-40B4-BE49-F238E27FC236}">
                <a16:creationId xmlns:a16="http://schemas.microsoft.com/office/drawing/2014/main" id="{E1468F1A-6B79-4E7E-BD8E-8EC79C1B5375}"/>
              </a:ext>
            </a:extLst>
          </p:cNvPr>
          <p:cNvSpPr txBox="1"/>
          <p:nvPr/>
        </p:nvSpPr>
        <p:spPr>
          <a:xfrm>
            <a:off x="9660984" y="1682631"/>
            <a:ext cx="2044860" cy="1077218"/>
          </a:xfrm>
          <a:prstGeom prst="rect">
            <a:avLst/>
          </a:prstGeom>
          <a:noFill/>
        </p:spPr>
        <p:txBody>
          <a:bodyPr wrap="square" rtlCol="0">
            <a:spAutoFit/>
          </a:bodyPr>
          <a:lstStyle/>
          <a:p>
            <a:r>
              <a:rPr lang="en-US" sz="32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Solenoid: pulls to release pawls</a:t>
            </a:r>
            <a:endParaRPr lang="en-US" sz="3200">
              <a:solidFill>
                <a:schemeClr val="bg1"/>
              </a:solidFill>
              <a:latin typeface="Freestyle Script" panose="030804020302050B0404" pitchFamily="66" charset="0"/>
            </a:endParaRPr>
          </a:p>
        </p:txBody>
      </p:sp>
      <p:sp>
        <p:nvSpPr>
          <p:cNvPr id="325" name="TextBox 324">
            <a:extLst>
              <a:ext uri="{FF2B5EF4-FFF2-40B4-BE49-F238E27FC236}">
                <a16:creationId xmlns:a16="http://schemas.microsoft.com/office/drawing/2014/main" id="{CA6912A2-0F8E-4F5E-A52F-4265A753A4F8}"/>
              </a:ext>
            </a:extLst>
          </p:cNvPr>
          <p:cNvSpPr txBox="1"/>
          <p:nvPr/>
        </p:nvSpPr>
        <p:spPr>
          <a:xfrm>
            <a:off x="5486696" y="394487"/>
            <a:ext cx="1875745" cy="1077218"/>
          </a:xfrm>
          <a:prstGeom prst="rect">
            <a:avLst/>
          </a:prstGeom>
          <a:noFill/>
        </p:spPr>
        <p:txBody>
          <a:bodyPr wrap="square" rtlCol="0">
            <a:spAutoFit/>
          </a:bodyPr>
          <a:lstStyle/>
          <a:p>
            <a:r>
              <a:rPr lang="en-US" sz="32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Pawl Arm: locks ratchet</a:t>
            </a:r>
            <a:endParaRPr lang="en-US" sz="3200">
              <a:solidFill>
                <a:schemeClr val="bg1"/>
              </a:solidFill>
              <a:latin typeface="Freestyle Script" panose="030804020302050B0404" pitchFamily="66" charset="0"/>
            </a:endParaRPr>
          </a:p>
        </p:txBody>
      </p:sp>
      <p:sp>
        <p:nvSpPr>
          <p:cNvPr id="326" name="TextBox 325">
            <a:extLst>
              <a:ext uri="{FF2B5EF4-FFF2-40B4-BE49-F238E27FC236}">
                <a16:creationId xmlns:a16="http://schemas.microsoft.com/office/drawing/2014/main" id="{E50CA0B9-58CE-4094-B66A-59C700027242}"/>
              </a:ext>
            </a:extLst>
          </p:cNvPr>
          <p:cNvSpPr txBox="1"/>
          <p:nvPr/>
        </p:nvSpPr>
        <p:spPr>
          <a:xfrm>
            <a:off x="922116" y="1304140"/>
            <a:ext cx="2377360" cy="1077218"/>
          </a:xfrm>
          <a:prstGeom prst="rect">
            <a:avLst/>
          </a:prstGeom>
          <a:noFill/>
        </p:spPr>
        <p:txBody>
          <a:bodyPr wrap="square" rtlCol="0">
            <a:spAutoFit/>
          </a:bodyPr>
          <a:lstStyle/>
          <a:p>
            <a:r>
              <a:rPr lang="en-US" sz="32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Linear Ratchet: compresses spring</a:t>
            </a:r>
            <a:endParaRPr lang="en-US" sz="3200">
              <a:solidFill>
                <a:schemeClr val="bg1"/>
              </a:solidFill>
              <a:latin typeface="Freestyle Script" panose="030804020302050B0404" pitchFamily="66" charset="0"/>
            </a:endParaRPr>
          </a:p>
        </p:txBody>
      </p:sp>
      <p:sp>
        <p:nvSpPr>
          <p:cNvPr id="327" name="TextBox 326">
            <a:extLst>
              <a:ext uri="{FF2B5EF4-FFF2-40B4-BE49-F238E27FC236}">
                <a16:creationId xmlns:a16="http://schemas.microsoft.com/office/drawing/2014/main" id="{0A223D3A-EB6A-414E-9B41-AC8F8DD1983E}"/>
              </a:ext>
            </a:extLst>
          </p:cNvPr>
          <p:cNvSpPr txBox="1"/>
          <p:nvPr/>
        </p:nvSpPr>
        <p:spPr>
          <a:xfrm>
            <a:off x="735870" y="4729215"/>
            <a:ext cx="2113715" cy="1077218"/>
          </a:xfrm>
          <a:prstGeom prst="rect">
            <a:avLst/>
          </a:prstGeom>
          <a:noFill/>
        </p:spPr>
        <p:txBody>
          <a:bodyPr wrap="square" rtlCol="0">
            <a:spAutoFit/>
          </a:bodyPr>
          <a:lstStyle/>
          <a:p>
            <a:pPr algn="r"/>
            <a:r>
              <a:rPr lang="en-US" sz="32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Extension Spring:</a:t>
            </a:r>
          </a:p>
          <a:p>
            <a:pPr algn="r"/>
            <a:r>
              <a:rPr lang="en-US" sz="32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closes pawls</a:t>
            </a:r>
            <a:endParaRPr lang="en-US" sz="3200">
              <a:solidFill>
                <a:schemeClr val="bg1"/>
              </a:solidFill>
              <a:latin typeface="Freestyle Script" panose="030804020302050B0404" pitchFamily="66" charset="0"/>
            </a:endParaRPr>
          </a:p>
        </p:txBody>
      </p:sp>
      <p:sp>
        <p:nvSpPr>
          <p:cNvPr id="328" name="TextBox 327">
            <a:extLst>
              <a:ext uri="{FF2B5EF4-FFF2-40B4-BE49-F238E27FC236}">
                <a16:creationId xmlns:a16="http://schemas.microsoft.com/office/drawing/2014/main" id="{973ECABE-FB2C-41F6-8770-2F1EF89E2A65}"/>
              </a:ext>
            </a:extLst>
          </p:cNvPr>
          <p:cNvSpPr txBox="1"/>
          <p:nvPr/>
        </p:nvSpPr>
        <p:spPr>
          <a:xfrm>
            <a:off x="8218757" y="520041"/>
            <a:ext cx="3070350" cy="584775"/>
          </a:xfrm>
          <a:prstGeom prst="rect">
            <a:avLst/>
          </a:prstGeom>
          <a:noFill/>
        </p:spPr>
        <p:txBody>
          <a:bodyPr wrap="square" rtlCol="0">
            <a:spAutoFit/>
          </a:bodyPr>
          <a:lstStyle/>
          <a:p>
            <a:r>
              <a:rPr lang="en-US" sz="32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Ferromagnetic Core</a:t>
            </a:r>
            <a:endParaRPr lang="en-US" sz="3200">
              <a:solidFill>
                <a:schemeClr val="bg1"/>
              </a:solidFill>
              <a:latin typeface="Freestyle Script" panose="030804020302050B0404" pitchFamily="66" charset="0"/>
            </a:endParaRPr>
          </a:p>
        </p:txBody>
      </p:sp>
      <p:cxnSp>
        <p:nvCxnSpPr>
          <p:cNvPr id="270" name="Straight Arrow Connector 7">
            <a:extLst>
              <a:ext uri="{FF2B5EF4-FFF2-40B4-BE49-F238E27FC236}">
                <a16:creationId xmlns:a16="http://schemas.microsoft.com/office/drawing/2014/main" id="{17C994B0-8BA7-456E-AB46-A66C5F32EE9A}"/>
              </a:ext>
            </a:extLst>
          </p:cNvPr>
          <p:cNvCxnSpPr>
            <a:cxnSpLocks/>
            <a:stCxn id="327" idx="3"/>
            <a:endCxn id="322" idx="3"/>
          </p:cNvCxnSpPr>
          <p:nvPr/>
        </p:nvCxnSpPr>
        <p:spPr>
          <a:xfrm flipV="1">
            <a:off x="2849585" y="4870940"/>
            <a:ext cx="1151568" cy="396884"/>
          </a:xfrm>
          <a:prstGeom prst="curvedConnector3">
            <a:avLst>
              <a:gd name="adj1" fmla="val 50000"/>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Straight Arrow Connector 7">
            <a:extLst>
              <a:ext uri="{FF2B5EF4-FFF2-40B4-BE49-F238E27FC236}">
                <a16:creationId xmlns:a16="http://schemas.microsoft.com/office/drawing/2014/main" id="{869C354E-5E36-4840-A87C-34D823892E1C}"/>
              </a:ext>
            </a:extLst>
          </p:cNvPr>
          <p:cNvCxnSpPr>
            <a:cxnSpLocks/>
            <a:stCxn id="325" idx="1"/>
          </p:cNvCxnSpPr>
          <p:nvPr/>
        </p:nvCxnSpPr>
        <p:spPr>
          <a:xfrm rot="10800000" flipV="1">
            <a:off x="4548666" y="933096"/>
            <a:ext cx="938031" cy="673192"/>
          </a:xfrm>
          <a:prstGeom prst="curvedConnector3">
            <a:avLst>
              <a:gd name="adj1" fmla="val 50000"/>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Straight Arrow Connector 7">
            <a:extLst>
              <a:ext uri="{FF2B5EF4-FFF2-40B4-BE49-F238E27FC236}">
                <a16:creationId xmlns:a16="http://schemas.microsoft.com/office/drawing/2014/main" id="{8A1E18B5-1958-4F2D-8F07-05862DBA306E}"/>
              </a:ext>
            </a:extLst>
          </p:cNvPr>
          <p:cNvCxnSpPr>
            <a:cxnSpLocks/>
            <a:stCxn id="326" idx="2"/>
          </p:cNvCxnSpPr>
          <p:nvPr/>
        </p:nvCxnSpPr>
        <p:spPr>
          <a:xfrm rot="16200000" flipH="1">
            <a:off x="1691271" y="2800882"/>
            <a:ext cx="1198142" cy="359093"/>
          </a:xfrm>
          <a:prstGeom prst="curvedConnector3">
            <a:avLst>
              <a:gd name="adj1" fmla="val 92399"/>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23" name="Straight Arrow Connector 7">
            <a:extLst>
              <a:ext uri="{FF2B5EF4-FFF2-40B4-BE49-F238E27FC236}">
                <a16:creationId xmlns:a16="http://schemas.microsoft.com/office/drawing/2014/main" id="{2B0F75E1-9AF3-47B4-8A97-831388C6F0F9}"/>
              </a:ext>
            </a:extLst>
          </p:cNvPr>
          <p:cNvCxnSpPr>
            <a:cxnSpLocks/>
            <a:stCxn id="328" idx="2"/>
            <a:endCxn id="285" idx="2"/>
          </p:cNvCxnSpPr>
          <p:nvPr/>
        </p:nvCxnSpPr>
        <p:spPr>
          <a:xfrm rot="5400000">
            <a:off x="8560810" y="696610"/>
            <a:ext cx="784916" cy="1601329"/>
          </a:xfrm>
          <a:prstGeom prst="curvedConnector2">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24" name="Straight Arrow Connector 7">
            <a:extLst>
              <a:ext uri="{FF2B5EF4-FFF2-40B4-BE49-F238E27FC236}">
                <a16:creationId xmlns:a16="http://schemas.microsoft.com/office/drawing/2014/main" id="{1BC65017-6AD3-45A9-8866-7EF6E0C7F9D7}"/>
              </a:ext>
            </a:extLst>
          </p:cNvPr>
          <p:cNvCxnSpPr>
            <a:cxnSpLocks/>
            <a:stCxn id="324" idx="1"/>
            <a:endCxn id="289" idx="2"/>
          </p:cNvCxnSpPr>
          <p:nvPr/>
        </p:nvCxnSpPr>
        <p:spPr>
          <a:xfrm rot="10800000">
            <a:off x="8348066" y="2220244"/>
            <a:ext cx="1312919" cy="997"/>
          </a:xfrm>
          <a:prstGeom prst="curvedConnector3">
            <a:avLst>
              <a:gd name="adj1" fmla="val 50000"/>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25" name="Straight Arrow Connector 7">
            <a:extLst>
              <a:ext uri="{FF2B5EF4-FFF2-40B4-BE49-F238E27FC236}">
                <a16:creationId xmlns:a16="http://schemas.microsoft.com/office/drawing/2014/main" id="{94817FC0-486B-4471-855F-650EDF37D5A9}"/>
              </a:ext>
            </a:extLst>
          </p:cNvPr>
          <p:cNvCxnSpPr>
            <a:cxnSpLocks/>
            <a:stCxn id="323" idx="1"/>
            <a:endCxn id="295" idx="2"/>
          </p:cNvCxnSpPr>
          <p:nvPr/>
        </p:nvCxnSpPr>
        <p:spPr>
          <a:xfrm rot="10800000">
            <a:off x="8167905" y="3494689"/>
            <a:ext cx="426705" cy="727410"/>
          </a:xfrm>
          <a:prstGeom prst="curvedConnector3">
            <a:avLst>
              <a:gd name="adj1" fmla="val 50000"/>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3" name="Arrow: Right 52">
            <a:extLst>
              <a:ext uri="{FF2B5EF4-FFF2-40B4-BE49-F238E27FC236}">
                <a16:creationId xmlns:a16="http://schemas.microsoft.com/office/drawing/2014/main" id="{973C8981-4B3B-42C6-800B-E1887184C92F}"/>
              </a:ext>
            </a:extLst>
          </p:cNvPr>
          <p:cNvSpPr/>
          <p:nvPr/>
        </p:nvSpPr>
        <p:spPr>
          <a:xfrm>
            <a:off x="8430983" y="3271494"/>
            <a:ext cx="1119061" cy="438239"/>
          </a:xfrm>
          <a:prstGeom prst="rightArrow">
            <a:avLst/>
          </a:prstGeom>
          <a:solidFill>
            <a:srgbClr val="FD8B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7" name="TextBox 526">
            <a:extLst>
              <a:ext uri="{FF2B5EF4-FFF2-40B4-BE49-F238E27FC236}">
                <a16:creationId xmlns:a16="http://schemas.microsoft.com/office/drawing/2014/main" id="{BDD9A6BF-11CF-4893-8F54-D38FE3D96691}"/>
              </a:ext>
            </a:extLst>
          </p:cNvPr>
          <p:cNvSpPr txBox="1"/>
          <p:nvPr/>
        </p:nvSpPr>
        <p:spPr>
          <a:xfrm>
            <a:off x="9497920" y="3153688"/>
            <a:ext cx="1592746" cy="707886"/>
          </a:xfrm>
          <a:prstGeom prst="rect">
            <a:avLst/>
          </a:prstGeom>
          <a:noFill/>
        </p:spPr>
        <p:txBody>
          <a:bodyPr wrap="square" rtlCol="0">
            <a:spAutoFit/>
          </a:bodyPr>
          <a:lstStyle/>
          <a:p>
            <a:r>
              <a:rPr lang="en-US" sz="40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To Lander</a:t>
            </a:r>
            <a:endParaRPr lang="en-US" sz="4000">
              <a:solidFill>
                <a:schemeClr val="bg1"/>
              </a:solidFill>
              <a:latin typeface="Freestyle Script" panose="030804020302050B0404" pitchFamily="66" charset="0"/>
            </a:endParaRPr>
          </a:p>
        </p:txBody>
      </p:sp>
      <p:sp>
        <p:nvSpPr>
          <p:cNvPr id="276" name="Rectangle 275">
            <a:extLst>
              <a:ext uri="{FF2B5EF4-FFF2-40B4-BE49-F238E27FC236}">
                <a16:creationId xmlns:a16="http://schemas.microsoft.com/office/drawing/2014/main" id="{51D462C1-1E7F-4DC5-A736-12A285E4BC64}"/>
              </a:ext>
            </a:extLst>
          </p:cNvPr>
          <p:cNvSpPr/>
          <p:nvPr/>
        </p:nvSpPr>
        <p:spPr>
          <a:xfrm>
            <a:off x="10602057" y="5440913"/>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T. Jenkins</a:t>
            </a:r>
          </a:p>
        </p:txBody>
      </p:sp>
      <p:sp>
        <p:nvSpPr>
          <p:cNvPr id="279" name="Rectangle 278">
            <a:extLst>
              <a:ext uri="{FF2B5EF4-FFF2-40B4-BE49-F238E27FC236}">
                <a16:creationId xmlns:a16="http://schemas.microsoft.com/office/drawing/2014/main" id="{02AD72E6-5D85-4A6B-BCCD-88071F516922}"/>
              </a:ext>
            </a:extLst>
          </p:cNvPr>
          <p:cNvSpPr/>
          <p:nvPr/>
        </p:nvSpPr>
        <p:spPr>
          <a:xfrm>
            <a:off x="1109161" y="241168"/>
            <a:ext cx="3705234" cy="91440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t>Locking Spring</a:t>
            </a:r>
          </a:p>
        </p:txBody>
      </p:sp>
    </p:spTree>
    <p:extLst>
      <p:ext uri="{BB962C8B-B14F-4D97-AF65-F5344CB8AC3E}">
        <p14:creationId xmlns:p14="http://schemas.microsoft.com/office/powerpoint/2010/main" val="56752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C3078A-5D04-43C1-8225-9745715ED551}"/>
              </a:ext>
            </a:extLst>
          </p:cNvPr>
          <p:cNvSpPr>
            <a:spLocks noGrp="1"/>
          </p:cNvSpPr>
          <p:nvPr>
            <p:ph type="sldNum" sz="quarter" idx="4"/>
          </p:nvPr>
        </p:nvSpPr>
        <p:spPr/>
        <p:txBody>
          <a:bodyPr/>
          <a:lstStyle/>
          <a:p>
            <a:fld id="{6F1FABC0-072B-4F22-8F9B-95A9D10B0206}" type="slidenum">
              <a:rPr lang="en-US" smtClean="0"/>
              <a:pPr/>
              <a:t>16</a:t>
            </a:fld>
            <a:endParaRPr lang="en-US"/>
          </a:p>
        </p:txBody>
      </p:sp>
      <p:sp>
        <p:nvSpPr>
          <p:cNvPr id="46" name="Rectangle: Rounded Corners 45">
            <a:extLst>
              <a:ext uri="{FF2B5EF4-FFF2-40B4-BE49-F238E27FC236}">
                <a16:creationId xmlns:a16="http://schemas.microsoft.com/office/drawing/2014/main" id="{27C03EEC-12AE-44AF-8E0B-FC2153CAA064}"/>
              </a:ext>
            </a:extLst>
          </p:cNvPr>
          <p:cNvSpPr/>
          <p:nvPr/>
        </p:nvSpPr>
        <p:spPr>
          <a:xfrm>
            <a:off x="2684441" y="291851"/>
            <a:ext cx="6823118"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First Design Iteration</a:t>
            </a:r>
          </a:p>
        </p:txBody>
      </p:sp>
      <p:pic>
        <p:nvPicPr>
          <p:cNvPr id="38" name="Picture 37">
            <a:extLst>
              <a:ext uri="{FF2B5EF4-FFF2-40B4-BE49-F238E27FC236}">
                <a16:creationId xmlns:a16="http://schemas.microsoft.com/office/drawing/2014/main" id="{7A805DE2-57A1-4B07-A931-F00F91E223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53" b="92573" l="9966" r="97816">
                        <a14:foregroundMark x1="20819" y1="92573" x2="20819" y2="92573"/>
                        <a14:foregroundMark x1="52014" y1="36340" x2="52014" y2="36340"/>
                        <a14:foregroundMark x1="52491" y1="37003" x2="52491" y2="37003"/>
                        <a14:foregroundMark x1="50171" y1="42838" x2="51468" y2="48143"/>
                        <a14:foregroundMark x1="51536" y1="48276" x2="51536" y2="48276"/>
                        <a14:foregroundMark x1="51536" y1="48674" x2="51536" y2="48674"/>
                        <a14:foregroundMark x1="51263" y1="48806" x2="51263" y2="48806"/>
                        <a14:foregroundMark x1="51331" y1="48806" x2="51399" y2="48806"/>
                        <a14:foregroundMark x1="51399" y1="48939" x2="51399" y2="48939"/>
                        <a14:foregroundMark x1="51536" y1="48408" x2="51536" y2="48408"/>
                        <a14:foregroundMark x1="51809" y1="48674" x2="51809" y2="48674"/>
                        <a14:foregroundMark x1="51945" y1="48939" x2="51945" y2="48939"/>
                        <a14:foregroundMark x1="55154" y1="49337" x2="55495" y2="50265"/>
                        <a14:foregroundMark x1="52765" y1="38594" x2="53174" y2="40053"/>
                        <a14:foregroundMark x1="51877" y1="36472" x2="51877" y2="36472"/>
                        <a14:foregroundMark x1="51809" y1="35279" x2="51809" y2="35279"/>
                        <a14:foregroundMark x1="51604" y1="34615" x2="51604" y2="34615"/>
                        <a14:foregroundMark x1="55904" y1="51857" x2="55904" y2="51857"/>
                        <a14:foregroundMark x1="56109" y1="51592" x2="56109" y2="51592"/>
                        <a14:foregroundMark x1="56109" y1="51194" x2="56109" y2="51194"/>
                        <a14:foregroundMark x1="56041" y1="51459" x2="56041" y2="51459"/>
                        <a14:foregroundMark x1="77611" y1="9682" x2="82526" y2="5040"/>
                        <a14:foregroundMark x1="94266" y1="5172" x2="89147" y2="9814"/>
                        <a14:foregroundMark x1="97816" y1="2653" x2="97816" y2="2653"/>
                        <a14:backgroundMark x1="50102" y1="43236" x2="50102" y2="43236"/>
                        <a14:backgroundMark x1="50307" y1="43103" x2="50307" y2="43103"/>
                        <a14:backgroundMark x1="51399" y1="48541" x2="51399" y2="48541"/>
                        <a14:backgroundMark x1="52082" y1="48143" x2="52082" y2="48143"/>
                        <a14:backgroundMark x1="51536" y1="48541" x2="51536" y2="48541"/>
                        <a14:backgroundMark x1="51331" y1="49072" x2="51331" y2="49072"/>
                        <a14:backgroundMark x1="51399" y1="48806" x2="51399" y2="48806"/>
                        <a14:backgroundMark x1="51468" y1="48806" x2="51468" y2="48806"/>
                      </a14:backgroundRemoval>
                    </a14:imgEffect>
                  </a14:imgLayer>
                </a14:imgProps>
              </a:ext>
              <a:ext uri="{28A0092B-C50C-407E-A947-70E740481C1C}">
                <a14:useLocalDpi xmlns:a14="http://schemas.microsoft.com/office/drawing/2010/main" val="0"/>
              </a:ext>
            </a:extLst>
          </a:blip>
          <a:stretch>
            <a:fillRect/>
          </a:stretch>
        </p:blipFill>
        <p:spPr>
          <a:xfrm>
            <a:off x="1026160" y="1107452"/>
            <a:ext cx="9387840" cy="4831692"/>
          </a:xfrm>
          <a:prstGeom prst="rect">
            <a:avLst/>
          </a:prstGeom>
        </p:spPr>
      </p:pic>
      <p:grpSp>
        <p:nvGrpSpPr>
          <p:cNvPr id="40" name="Group 39">
            <a:extLst>
              <a:ext uri="{FF2B5EF4-FFF2-40B4-BE49-F238E27FC236}">
                <a16:creationId xmlns:a16="http://schemas.microsoft.com/office/drawing/2014/main" id="{50E0A978-B3FA-4B8B-A8B5-B522E2416C46}"/>
              </a:ext>
            </a:extLst>
          </p:cNvPr>
          <p:cNvGrpSpPr/>
          <p:nvPr/>
        </p:nvGrpSpPr>
        <p:grpSpPr>
          <a:xfrm>
            <a:off x="0" y="0"/>
            <a:ext cx="914805" cy="914400"/>
            <a:chOff x="3618799" y="1492035"/>
            <a:chExt cx="914805" cy="914400"/>
          </a:xfrm>
        </p:grpSpPr>
        <p:sp>
          <p:nvSpPr>
            <p:cNvPr id="41" name="Oval 40">
              <a:extLst>
                <a:ext uri="{FF2B5EF4-FFF2-40B4-BE49-F238E27FC236}">
                  <a16:creationId xmlns:a16="http://schemas.microsoft.com/office/drawing/2014/main" id="{F0FA759E-8AA3-48FA-9DE6-A0B1936B6DA8}"/>
                </a:ext>
              </a:extLst>
            </p:cNvPr>
            <p:cNvSpPr/>
            <p:nvPr/>
          </p:nvSpPr>
          <p:spPr>
            <a:xfrm>
              <a:off x="3722617"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Graphic 41" descr="New Moon">
              <a:extLst>
                <a:ext uri="{FF2B5EF4-FFF2-40B4-BE49-F238E27FC236}">
                  <a16:creationId xmlns:a16="http://schemas.microsoft.com/office/drawing/2014/main" id="{ECAE2D75-E882-43CC-B1A5-B1C6F10BDF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18799" y="1492035"/>
              <a:ext cx="914400" cy="914400"/>
            </a:xfrm>
            <a:prstGeom prst="rect">
              <a:avLst/>
            </a:prstGeom>
          </p:spPr>
        </p:pic>
        <p:pic>
          <p:nvPicPr>
            <p:cNvPr id="47" name="Graphic 46" descr="Waning Gibbous Moon">
              <a:extLst>
                <a:ext uri="{FF2B5EF4-FFF2-40B4-BE49-F238E27FC236}">
                  <a16:creationId xmlns:a16="http://schemas.microsoft.com/office/drawing/2014/main" id="{5BEDFB19-9047-4C79-BC12-3CF99D7BDF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19204" y="1492035"/>
              <a:ext cx="914400" cy="914400"/>
            </a:xfrm>
            <a:prstGeom prst="rect">
              <a:avLst/>
            </a:prstGeom>
          </p:spPr>
        </p:pic>
      </p:grpSp>
      <p:sp>
        <p:nvSpPr>
          <p:cNvPr id="11" name="Footer Placeholder 3">
            <a:extLst>
              <a:ext uri="{FF2B5EF4-FFF2-40B4-BE49-F238E27FC236}">
                <a16:creationId xmlns:a16="http://schemas.microsoft.com/office/drawing/2014/main" id="{255873FF-6B4F-44F8-B592-765D845B950D}"/>
              </a:ext>
            </a:extLst>
          </p:cNvPr>
          <p:cNvSpPr txBox="1">
            <a:spLocks/>
          </p:cNvSpPr>
          <p:nvPr/>
        </p:nvSpPr>
        <p:spPr>
          <a:xfrm>
            <a:off x="10734555" y="5571138"/>
            <a:ext cx="1457446"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Tristan Jenkins</a:t>
            </a:r>
          </a:p>
        </p:txBody>
      </p:sp>
    </p:spTree>
    <p:extLst>
      <p:ext uri="{BB962C8B-B14F-4D97-AF65-F5344CB8AC3E}">
        <p14:creationId xmlns:p14="http://schemas.microsoft.com/office/powerpoint/2010/main" val="20553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C3078A-5D04-43C1-8225-9745715ED551}"/>
              </a:ext>
            </a:extLst>
          </p:cNvPr>
          <p:cNvSpPr>
            <a:spLocks noGrp="1"/>
          </p:cNvSpPr>
          <p:nvPr>
            <p:ph type="sldNum" sz="quarter" idx="4"/>
          </p:nvPr>
        </p:nvSpPr>
        <p:spPr/>
        <p:txBody>
          <a:bodyPr/>
          <a:lstStyle/>
          <a:p>
            <a:fld id="{6F1FABC0-072B-4F22-8F9B-95A9D10B0206}" type="slidenum">
              <a:rPr lang="en-US" smtClean="0"/>
              <a:pPr/>
              <a:t>17</a:t>
            </a:fld>
            <a:endParaRPr lang="en-US"/>
          </a:p>
        </p:txBody>
      </p:sp>
      <p:sp>
        <p:nvSpPr>
          <p:cNvPr id="46" name="Rectangle: Rounded Corners 45">
            <a:extLst>
              <a:ext uri="{FF2B5EF4-FFF2-40B4-BE49-F238E27FC236}">
                <a16:creationId xmlns:a16="http://schemas.microsoft.com/office/drawing/2014/main" id="{27C03EEC-12AE-44AF-8E0B-FC2153CAA064}"/>
              </a:ext>
            </a:extLst>
          </p:cNvPr>
          <p:cNvSpPr/>
          <p:nvPr/>
        </p:nvSpPr>
        <p:spPr>
          <a:xfrm>
            <a:off x="2684441" y="291851"/>
            <a:ext cx="6823118"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Dynamic Feasibility</a:t>
            </a:r>
          </a:p>
        </p:txBody>
      </p:sp>
      <p:pic>
        <p:nvPicPr>
          <p:cNvPr id="38" name="Picture 37">
            <a:extLst>
              <a:ext uri="{FF2B5EF4-FFF2-40B4-BE49-F238E27FC236}">
                <a16:creationId xmlns:a16="http://schemas.microsoft.com/office/drawing/2014/main" id="{7A805DE2-57A1-4B07-A931-F00F91E223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53" b="92573" l="9966" r="97816">
                        <a14:foregroundMark x1="20819" y1="92573" x2="20819" y2="92573"/>
                        <a14:foregroundMark x1="52014" y1="36340" x2="52014" y2="36340"/>
                        <a14:foregroundMark x1="52491" y1="37003" x2="52491" y2="37003"/>
                        <a14:foregroundMark x1="50171" y1="42838" x2="51468" y2="48143"/>
                        <a14:foregroundMark x1="51536" y1="48276" x2="51536" y2="48276"/>
                        <a14:foregroundMark x1="51536" y1="48674" x2="51536" y2="48674"/>
                        <a14:foregroundMark x1="51263" y1="48806" x2="51263" y2="48806"/>
                        <a14:foregroundMark x1="51331" y1="48806" x2="51399" y2="48806"/>
                        <a14:foregroundMark x1="51399" y1="48939" x2="51399" y2="48939"/>
                        <a14:foregroundMark x1="51536" y1="48408" x2="51536" y2="48408"/>
                        <a14:foregroundMark x1="51809" y1="48674" x2="51809" y2="48674"/>
                        <a14:foregroundMark x1="51945" y1="48939" x2="51945" y2="48939"/>
                        <a14:foregroundMark x1="55154" y1="49337" x2="55495" y2="50265"/>
                        <a14:foregroundMark x1="52765" y1="38594" x2="53174" y2="40053"/>
                        <a14:foregroundMark x1="51877" y1="36472" x2="51877" y2="36472"/>
                        <a14:foregroundMark x1="51809" y1="35279" x2="51809" y2="35279"/>
                        <a14:foregroundMark x1="51604" y1="34615" x2="51604" y2="34615"/>
                        <a14:foregroundMark x1="55904" y1="51857" x2="55904" y2="51857"/>
                        <a14:foregroundMark x1="56109" y1="51592" x2="56109" y2="51592"/>
                        <a14:foregroundMark x1="56109" y1="51194" x2="56109" y2="51194"/>
                        <a14:foregroundMark x1="56041" y1="51459" x2="56041" y2="51459"/>
                        <a14:foregroundMark x1="77611" y1="9682" x2="82526" y2="5040"/>
                        <a14:foregroundMark x1="94266" y1="5172" x2="89147" y2="9814"/>
                        <a14:foregroundMark x1="97816" y1="2653" x2="97816" y2="2653"/>
                        <a14:backgroundMark x1="50102" y1="43236" x2="50102" y2="43236"/>
                        <a14:backgroundMark x1="50307" y1="43103" x2="50307" y2="43103"/>
                        <a14:backgroundMark x1="51399" y1="48541" x2="51399" y2="48541"/>
                        <a14:backgroundMark x1="52082" y1="48143" x2="52082" y2="48143"/>
                        <a14:backgroundMark x1="51536" y1="48541" x2="51536" y2="48541"/>
                        <a14:backgroundMark x1="51331" y1="49072" x2="51331" y2="49072"/>
                        <a14:backgroundMark x1="51399" y1="48806" x2="51399" y2="48806"/>
                        <a14:backgroundMark x1="51468" y1="48806" x2="51468" y2="48806"/>
                      </a14:backgroundRemoval>
                    </a14:imgEffect>
                  </a14:imgLayer>
                </a14:imgProps>
              </a:ext>
              <a:ext uri="{28A0092B-C50C-407E-A947-70E740481C1C}">
                <a14:useLocalDpi xmlns:a14="http://schemas.microsoft.com/office/drawing/2010/main" val="0"/>
              </a:ext>
            </a:extLst>
          </a:blip>
          <a:stretch>
            <a:fillRect/>
          </a:stretch>
        </p:blipFill>
        <p:spPr>
          <a:xfrm rot="1467515">
            <a:off x="-3033505" y="362023"/>
            <a:ext cx="6981408" cy="3593161"/>
          </a:xfrm>
          <a:prstGeom prst="rect">
            <a:avLst/>
          </a:prstGeom>
        </p:spPr>
      </p:pic>
      <p:pic>
        <p:nvPicPr>
          <p:cNvPr id="14" name="Picture 13">
            <a:extLst>
              <a:ext uri="{FF2B5EF4-FFF2-40B4-BE49-F238E27FC236}">
                <a16:creationId xmlns:a16="http://schemas.microsoft.com/office/drawing/2014/main" id="{DC6E2934-EC27-403A-A7C8-F07E99CCE8AA}"/>
              </a:ext>
            </a:extLst>
          </p:cNvPr>
          <p:cNvPicPr>
            <a:picLocks noChangeAspect="1"/>
          </p:cNvPicPr>
          <p:nvPr/>
        </p:nvPicPr>
        <p:blipFill>
          <a:blip r:embed="rId5"/>
          <a:stretch>
            <a:fillRect/>
          </a:stretch>
        </p:blipFill>
        <p:spPr>
          <a:xfrm rot="16200000" flipH="1">
            <a:off x="7172387" y="1755548"/>
            <a:ext cx="1414606" cy="3887543"/>
          </a:xfrm>
          <a:prstGeom prst="rect">
            <a:avLst/>
          </a:prstGeom>
        </p:spPr>
      </p:pic>
      <p:grpSp>
        <p:nvGrpSpPr>
          <p:cNvPr id="15" name="Group 14">
            <a:extLst>
              <a:ext uri="{FF2B5EF4-FFF2-40B4-BE49-F238E27FC236}">
                <a16:creationId xmlns:a16="http://schemas.microsoft.com/office/drawing/2014/main" id="{94657049-F458-49C3-A29B-0C7674AD16D6}"/>
              </a:ext>
            </a:extLst>
          </p:cNvPr>
          <p:cNvGrpSpPr/>
          <p:nvPr/>
        </p:nvGrpSpPr>
        <p:grpSpPr>
          <a:xfrm flipV="1">
            <a:off x="4798463" y="2802898"/>
            <a:ext cx="5201671" cy="2927604"/>
            <a:chOff x="4226917" y="1656712"/>
            <a:chExt cx="5201671" cy="2927604"/>
          </a:xfrm>
        </p:grpSpPr>
        <p:sp>
          <p:nvSpPr>
            <p:cNvPr id="65" name="Rectangle: Rounded Corners 64">
              <a:extLst>
                <a:ext uri="{FF2B5EF4-FFF2-40B4-BE49-F238E27FC236}">
                  <a16:creationId xmlns:a16="http://schemas.microsoft.com/office/drawing/2014/main" id="{BE152EE9-34A7-4DDB-9286-72F244C64442}"/>
                </a:ext>
              </a:extLst>
            </p:cNvPr>
            <p:cNvSpPr/>
            <p:nvPr/>
          </p:nvSpPr>
          <p:spPr>
            <a:xfrm rot="16200000">
              <a:off x="8763107" y="1942348"/>
              <a:ext cx="670215" cy="269822"/>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Isosceles Triangle 65">
              <a:extLst>
                <a:ext uri="{FF2B5EF4-FFF2-40B4-BE49-F238E27FC236}">
                  <a16:creationId xmlns:a16="http://schemas.microsoft.com/office/drawing/2014/main" id="{CF5EA010-EBC5-43E5-86DD-18D4714B530A}"/>
                </a:ext>
              </a:extLst>
            </p:cNvPr>
            <p:cNvSpPr/>
            <p:nvPr/>
          </p:nvSpPr>
          <p:spPr>
            <a:xfrm rot="10800000" flipH="1">
              <a:off x="4226917" y="3117450"/>
              <a:ext cx="288259" cy="289706"/>
            </a:xfrm>
            <a:prstGeom prst="triangle">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Block Arc 66">
              <a:extLst>
                <a:ext uri="{FF2B5EF4-FFF2-40B4-BE49-F238E27FC236}">
                  <a16:creationId xmlns:a16="http://schemas.microsoft.com/office/drawing/2014/main" id="{D4F89444-FC51-455C-B386-E96E4BD2A8A8}"/>
                </a:ext>
              </a:extLst>
            </p:cNvPr>
            <p:cNvSpPr/>
            <p:nvPr/>
          </p:nvSpPr>
          <p:spPr>
            <a:xfrm>
              <a:off x="4229514" y="1660499"/>
              <a:ext cx="1695940" cy="2923817"/>
            </a:xfrm>
            <a:prstGeom prst="blockArc">
              <a:avLst>
                <a:gd name="adj1" fmla="val 10800000"/>
                <a:gd name="adj2" fmla="val 16166646"/>
                <a:gd name="adj3" fmla="val 1694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8" name="Rectangle 67">
              <a:extLst>
                <a:ext uri="{FF2B5EF4-FFF2-40B4-BE49-F238E27FC236}">
                  <a16:creationId xmlns:a16="http://schemas.microsoft.com/office/drawing/2014/main" id="{5D1E06B2-441D-4214-9414-A719377BCECC}"/>
                </a:ext>
              </a:extLst>
            </p:cNvPr>
            <p:cNvSpPr/>
            <p:nvPr/>
          </p:nvSpPr>
          <p:spPr>
            <a:xfrm rot="5400000">
              <a:off x="7023867" y="-333930"/>
              <a:ext cx="288259" cy="426954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Rounded Corners 68">
              <a:extLst>
                <a:ext uri="{FF2B5EF4-FFF2-40B4-BE49-F238E27FC236}">
                  <a16:creationId xmlns:a16="http://schemas.microsoft.com/office/drawing/2014/main" id="{3BE138C0-3E7E-4F41-A59C-D81A6647A9CB}"/>
                </a:ext>
              </a:extLst>
            </p:cNvPr>
            <p:cNvSpPr/>
            <p:nvPr/>
          </p:nvSpPr>
          <p:spPr>
            <a:xfrm rot="16200000">
              <a:off x="8836236" y="2077397"/>
              <a:ext cx="523957" cy="660747"/>
            </a:xfrm>
            <a:prstGeom prst="roundRect">
              <a:avLst/>
            </a:prstGeom>
            <a:pattFill prst="narHorz">
              <a:fgClr>
                <a:srgbClr val="FF0000"/>
              </a:fgClr>
              <a:bgClr>
                <a:srgbClr val="FFFF00"/>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0" name="Rectangle: Rounded Corners 59">
            <a:extLst>
              <a:ext uri="{FF2B5EF4-FFF2-40B4-BE49-F238E27FC236}">
                <a16:creationId xmlns:a16="http://schemas.microsoft.com/office/drawing/2014/main" id="{D97E38CE-C2C0-43DD-B54B-9DC11F0DE35F}"/>
              </a:ext>
            </a:extLst>
          </p:cNvPr>
          <p:cNvSpPr/>
          <p:nvPr/>
        </p:nvSpPr>
        <p:spPr>
          <a:xfrm rot="16200000">
            <a:off x="9338142" y="1959452"/>
            <a:ext cx="670215" cy="269822"/>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Isosceles Triangle 60">
            <a:extLst>
              <a:ext uri="{FF2B5EF4-FFF2-40B4-BE49-F238E27FC236}">
                <a16:creationId xmlns:a16="http://schemas.microsoft.com/office/drawing/2014/main" id="{12FC548A-41DC-4183-A6E4-BA07B6607757}"/>
              </a:ext>
            </a:extLst>
          </p:cNvPr>
          <p:cNvSpPr/>
          <p:nvPr/>
        </p:nvSpPr>
        <p:spPr>
          <a:xfrm rot="10800000" flipH="1">
            <a:off x="4801952" y="3130744"/>
            <a:ext cx="288259" cy="289706"/>
          </a:xfrm>
          <a:prstGeom prst="triangle">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Block Arc 61">
            <a:extLst>
              <a:ext uri="{FF2B5EF4-FFF2-40B4-BE49-F238E27FC236}">
                <a16:creationId xmlns:a16="http://schemas.microsoft.com/office/drawing/2014/main" id="{86381B33-CCBB-41F2-9571-F2231BADD836}"/>
              </a:ext>
            </a:extLst>
          </p:cNvPr>
          <p:cNvSpPr/>
          <p:nvPr/>
        </p:nvSpPr>
        <p:spPr>
          <a:xfrm>
            <a:off x="4804549" y="1677603"/>
            <a:ext cx="1695940" cy="2913902"/>
          </a:xfrm>
          <a:prstGeom prst="blockArc">
            <a:avLst>
              <a:gd name="adj1" fmla="val 10800000"/>
              <a:gd name="adj2" fmla="val 16166646"/>
              <a:gd name="adj3" fmla="val 1694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3" name="Rectangle 62">
            <a:extLst>
              <a:ext uri="{FF2B5EF4-FFF2-40B4-BE49-F238E27FC236}">
                <a16:creationId xmlns:a16="http://schemas.microsoft.com/office/drawing/2014/main" id="{F765135A-A085-4AED-8607-8CD0D96648E6}"/>
              </a:ext>
            </a:extLst>
          </p:cNvPr>
          <p:cNvSpPr/>
          <p:nvPr/>
        </p:nvSpPr>
        <p:spPr>
          <a:xfrm rot="5400000">
            <a:off x="7598902" y="-316826"/>
            <a:ext cx="288259" cy="426954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Rounded Corners 63">
            <a:extLst>
              <a:ext uri="{FF2B5EF4-FFF2-40B4-BE49-F238E27FC236}">
                <a16:creationId xmlns:a16="http://schemas.microsoft.com/office/drawing/2014/main" id="{F826D97E-FCD6-4C79-AAAD-08F09DA633ED}"/>
              </a:ext>
            </a:extLst>
          </p:cNvPr>
          <p:cNvSpPr/>
          <p:nvPr/>
        </p:nvSpPr>
        <p:spPr>
          <a:xfrm rot="16200000">
            <a:off x="9411271" y="2094501"/>
            <a:ext cx="523957" cy="660747"/>
          </a:xfrm>
          <a:prstGeom prst="roundRect">
            <a:avLst/>
          </a:prstGeom>
          <a:pattFill prst="narHorz">
            <a:fgClr>
              <a:srgbClr val="FF0000"/>
            </a:fgClr>
            <a:bgClr>
              <a:srgbClr val="FFFF00"/>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Rounded Corners 16">
            <a:extLst>
              <a:ext uri="{FF2B5EF4-FFF2-40B4-BE49-F238E27FC236}">
                <a16:creationId xmlns:a16="http://schemas.microsoft.com/office/drawing/2014/main" id="{7A4C82C9-DFC9-415E-A6FE-7BFD1983D6A1}"/>
              </a:ext>
            </a:extLst>
          </p:cNvPr>
          <p:cNvSpPr/>
          <p:nvPr/>
        </p:nvSpPr>
        <p:spPr>
          <a:xfrm rot="16200000">
            <a:off x="3835508" y="2011064"/>
            <a:ext cx="496762" cy="3384921"/>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 name="Group 17">
            <a:extLst>
              <a:ext uri="{FF2B5EF4-FFF2-40B4-BE49-F238E27FC236}">
                <a16:creationId xmlns:a16="http://schemas.microsoft.com/office/drawing/2014/main" id="{9F5EDDF4-E145-4EDF-8779-FD0AD8C6D5D2}"/>
              </a:ext>
            </a:extLst>
          </p:cNvPr>
          <p:cNvGrpSpPr/>
          <p:nvPr/>
        </p:nvGrpSpPr>
        <p:grpSpPr>
          <a:xfrm rot="16200000" flipH="1">
            <a:off x="3788831" y="2796776"/>
            <a:ext cx="289716" cy="2600045"/>
            <a:chOff x="6005219" y="1562428"/>
            <a:chExt cx="152874" cy="1371969"/>
          </a:xfrm>
        </p:grpSpPr>
        <p:sp>
          <p:nvSpPr>
            <p:cNvPr id="51" name="Isosceles Triangle 50">
              <a:extLst>
                <a:ext uri="{FF2B5EF4-FFF2-40B4-BE49-F238E27FC236}">
                  <a16:creationId xmlns:a16="http://schemas.microsoft.com/office/drawing/2014/main" id="{BBACCA41-26D8-4EBB-91A3-8AE01624EE7F}"/>
                </a:ext>
              </a:extLst>
            </p:cNvPr>
            <p:cNvSpPr/>
            <p:nvPr/>
          </p:nvSpPr>
          <p:spPr>
            <a:xfrm rot="5400000">
              <a:off x="6005606" y="278190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Isosceles Triangle 51">
              <a:extLst>
                <a:ext uri="{FF2B5EF4-FFF2-40B4-BE49-F238E27FC236}">
                  <a16:creationId xmlns:a16="http://schemas.microsoft.com/office/drawing/2014/main" id="{9C951F16-9AA1-424E-919D-5311B0985FEE}"/>
                </a:ext>
              </a:extLst>
            </p:cNvPr>
            <p:cNvSpPr/>
            <p:nvPr/>
          </p:nvSpPr>
          <p:spPr>
            <a:xfrm rot="5400000">
              <a:off x="6005604" y="2629803"/>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Isosceles Triangle 52">
              <a:extLst>
                <a:ext uri="{FF2B5EF4-FFF2-40B4-BE49-F238E27FC236}">
                  <a16:creationId xmlns:a16="http://schemas.microsoft.com/office/drawing/2014/main" id="{BFAA351C-FECD-4FBE-810F-F4E67EBB52B6}"/>
                </a:ext>
              </a:extLst>
            </p:cNvPr>
            <p:cNvSpPr/>
            <p:nvPr/>
          </p:nvSpPr>
          <p:spPr>
            <a:xfrm rot="5400000">
              <a:off x="6005604" y="247769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Isosceles Triangle 53">
              <a:extLst>
                <a:ext uri="{FF2B5EF4-FFF2-40B4-BE49-F238E27FC236}">
                  <a16:creationId xmlns:a16="http://schemas.microsoft.com/office/drawing/2014/main" id="{101FBA4A-29AB-42A9-B536-4DE0A8FD481D}"/>
                </a:ext>
              </a:extLst>
            </p:cNvPr>
            <p:cNvSpPr/>
            <p:nvPr/>
          </p:nvSpPr>
          <p:spPr>
            <a:xfrm rot="5400000">
              <a:off x="6005603" y="232558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Isosceles Triangle 54">
              <a:extLst>
                <a:ext uri="{FF2B5EF4-FFF2-40B4-BE49-F238E27FC236}">
                  <a16:creationId xmlns:a16="http://schemas.microsoft.com/office/drawing/2014/main" id="{C37A27E1-38B2-47B9-92CC-2F4BC92CD92E}"/>
                </a:ext>
              </a:extLst>
            </p:cNvPr>
            <p:cNvSpPr/>
            <p:nvPr/>
          </p:nvSpPr>
          <p:spPr>
            <a:xfrm rot="5400000">
              <a:off x="6005606" y="217147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Isosceles Triangle 55">
              <a:extLst>
                <a:ext uri="{FF2B5EF4-FFF2-40B4-BE49-F238E27FC236}">
                  <a16:creationId xmlns:a16="http://schemas.microsoft.com/office/drawing/2014/main" id="{6E65406E-DB83-42E8-B960-25FBA8E1593C}"/>
                </a:ext>
              </a:extLst>
            </p:cNvPr>
            <p:cNvSpPr/>
            <p:nvPr/>
          </p:nvSpPr>
          <p:spPr>
            <a:xfrm rot="5400000">
              <a:off x="6005604" y="201936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Isosceles Triangle 56">
              <a:extLst>
                <a:ext uri="{FF2B5EF4-FFF2-40B4-BE49-F238E27FC236}">
                  <a16:creationId xmlns:a16="http://schemas.microsoft.com/office/drawing/2014/main" id="{0F245591-CBC9-4CAA-A0B3-7641CF8780EB}"/>
                </a:ext>
              </a:extLst>
            </p:cNvPr>
            <p:cNvSpPr/>
            <p:nvPr/>
          </p:nvSpPr>
          <p:spPr>
            <a:xfrm rot="5400000">
              <a:off x="6005604" y="1867262"/>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Isosceles Triangle 57">
              <a:extLst>
                <a:ext uri="{FF2B5EF4-FFF2-40B4-BE49-F238E27FC236}">
                  <a16:creationId xmlns:a16="http://schemas.microsoft.com/office/drawing/2014/main" id="{7F861DBF-F077-4F85-89A9-F77957B35200}"/>
                </a:ext>
              </a:extLst>
            </p:cNvPr>
            <p:cNvSpPr/>
            <p:nvPr/>
          </p:nvSpPr>
          <p:spPr>
            <a:xfrm rot="5400000">
              <a:off x="6005603" y="171515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Isosceles Triangle 58">
              <a:extLst>
                <a:ext uri="{FF2B5EF4-FFF2-40B4-BE49-F238E27FC236}">
                  <a16:creationId xmlns:a16="http://schemas.microsoft.com/office/drawing/2014/main" id="{239CAA91-258C-41F4-93DB-8CBF64C0263D}"/>
                </a:ext>
              </a:extLst>
            </p:cNvPr>
            <p:cNvSpPr/>
            <p:nvPr/>
          </p:nvSpPr>
          <p:spPr>
            <a:xfrm rot="5400000">
              <a:off x="6005601" y="156204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 name="Group 18">
            <a:extLst>
              <a:ext uri="{FF2B5EF4-FFF2-40B4-BE49-F238E27FC236}">
                <a16:creationId xmlns:a16="http://schemas.microsoft.com/office/drawing/2014/main" id="{D47EDAAC-AC23-4A54-A2E7-3DEB1005E8FC}"/>
              </a:ext>
            </a:extLst>
          </p:cNvPr>
          <p:cNvGrpSpPr/>
          <p:nvPr/>
        </p:nvGrpSpPr>
        <p:grpSpPr>
          <a:xfrm rot="5400000" flipH="1">
            <a:off x="3787868" y="2009555"/>
            <a:ext cx="289716" cy="2600045"/>
            <a:chOff x="6005219" y="1562428"/>
            <a:chExt cx="152874" cy="1371969"/>
          </a:xfrm>
        </p:grpSpPr>
        <p:sp>
          <p:nvSpPr>
            <p:cNvPr id="40" name="Isosceles Triangle 39">
              <a:extLst>
                <a:ext uri="{FF2B5EF4-FFF2-40B4-BE49-F238E27FC236}">
                  <a16:creationId xmlns:a16="http://schemas.microsoft.com/office/drawing/2014/main" id="{A78C834F-6CF8-42F0-8702-B5157D7F660A}"/>
                </a:ext>
              </a:extLst>
            </p:cNvPr>
            <p:cNvSpPr/>
            <p:nvPr/>
          </p:nvSpPr>
          <p:spPr>
            <a:xfrm rot="5400000">
              <a:off x="6005606" y="278190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Isosceles Triangle 40">
              <a:extLst>
                <a:ext uri="{FF2B5EF4-FFF2-40B4-BE49-F238E27FC236}">
                  <a16:creationId xmlns:a16="http://schemas.microsoft.com/office/drawing/2014/main" id="{72FB06CE-8FBF-4867-8C0B-730383D78BA4}"/>
                </a:ext>
              </a:extLst>
            </p:cNvPr>
            <p:cNvSpPr/>
            <p:nvPr/>
          </p:nvSpPr>
          <p:spPr>
            <a:xfrm rot="5400000">
              <a:off x="6005604" y="2629803"/>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Isosceles Triangle 41">
              <a:extLst>
                <a:ext uri="{FF2B5EF4-FFF2-40B4-BE49-F238E27FC236}">
                  <a16:creationId xmlns:a16="http://schemas.microsoft.com/office/drawing/2014/main" id="{E1B6E068-8BAE-45FB-9956-739B16002479}"/>
                </a:ext>
              </a:extLst>
            </p:cNvPr>
            <p:cNvSpPr/>
            <p:nvPr/>
          </p:nvSpPr>
          <p:spPr>
            <a:xfrm rot="5400000">
              <a:off x="6005604" y="247769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Isosceles Triangle 43">
              <a:extLst>
                <a:ext uri="{FF2B5EF4-FFF2-40B4-BE49-F238E27FC236}">
                  <a16:creationId xmlns:a16="http://schemas.microsoft.com/office/drawing/2014/main" id="{DBA848AE-1AA3-43F5-842E-ACE4747B4E51}"/>
                </a:ext>
              </a:extLst>
            </p:cNvPr>
            <p:cNvSpPr/>
            <p:nvPr/>
          </p:nvSpPr>
          <p:spPr>
            <a:xfrm rot="5400000">
              <a:off x="6005603" y="232558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Isosceles Triangle 44">
              <a:extLst>
                <a:ext uri="{FF2B5EF4-FFF2-40B4-BE49-F238E27FC236}">
                  <a16:creationId xmlns:a16="http://schemas.microsoft.com/office/drawing/2014/main" id="{973DD022-600F-4ED4-91E6-6AF1F53F15D9}"/>
                </a:ext>
              </a:extLst>
            </p:cNvPr>
            <p:cNvSpPr/>
            <p:nvPr/>
          </p:nvSpPr>
          <p:spPr>
            <a:xfrm rot="5400000">
              <a:off x="6005606" y="217147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Isosceles Triangle 46">
              <a:extLst>
                <a:ext uri="{FF2B5EF4-FFF2-40B4-BE49-F238E27FC236}">
                  <a16:creationId xmlns:a16="http://schemas.microsoft.com/office/drawing/2014/main" id="{88A9ECF8-7B10-4446-B9E5-3C76FB5727C5}"/>
                </a:ext>
              </a:extLst>
            </p:cNvPr>
            <p:cNvSpPr/>
            <p:nvPr/>
          </p:nvSpPr>
          <p:spPr>
            <a:xfrm rot="5400000">
              <a:off x="6005604" y="201936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Isosceles Triangle 47">
              <a:extLst>
                <a:ext uri="{FF2B5EF4-FFF2-40B4-BE49-F238E27FC236}">
                  <a16:creationId xmlns:a16="http://schemas.microsoft.com/office/drawing/2014/main" id="{EA69FB05-D31A-447F-9F83-ACD5E28FDB3D}"/>
                </a:ext>
              </a:extLst>
            </p:cNvPr>
            <p:cNvSpPr/>
            <p:nvPr/>
          </p:nvSpPr>
          <p:spPr>
            <a:xfrm rot="5400000">
              <a:off x="6005604" y="1867262"/>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Isosceles Triangle 48">
              <a:extLst>
                <a:ext uri="{FF2B5EF4-FFF2-40B4-BE49-F238E27FC236}">
                  <a16:creationId xmlns:a16="http://schemas.microsoft.com/office/drawing/2014/main" id="{F46EED9D-5932-491D-AA2C-0BA838A118FD}"/>
                </a:ext>
              </a:extLst>
            </p:cNvPr>
            <p:cNvSpPr/>
            <p:nvPr/>
          </p:nvSpPr>
          <p:spPr>
            <a:xfrm rot="5400000">
              <a:off x="6005603" y="171515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Isosceles Triangle 49">
              <a:extLst>
                <a:ext uri="{FF2B5EF4-FFF2-40B4-BE49-F238E27FC236}">
                  <a16:creationId xmlns:a16="http://schemas.microsoft.com/office/drawing/2014/main" id="{1CDF8B24-1FB3-44A0-90A4-0517B364A356}"/>
                </a:ext>
              </a:extLst>
            </p:cNvPr>
            <p:cNvSpPr/>
            <p:nvPr/>
          </p:nvSpPr>
          <p:spPr>
            <a:xfrm rot="5400000">
              <a:off x="6005601" y="156204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 name="Chord 19">
            <a:extLst>
              <a:ext uri="{FF2B5EF4-FFF2-40B4-BE49-F238E27FC236}">
                <a16:creationId xmlns:a16="http://schemas.microsoft.com/office/drawing/2014/main" id="{6A856A65-5B99-4FA8-8F79-469024E9045F}"/>
              </a:ext>
            </a:extLst>
          </p:cNvPr>
          <p:cNvSpPr/>
          <p:nvPr/>
        </p:nvSpPr>
        <p:spPr>
          <a:xfrm>
            <a:off x="2031005" y="1785428"/>
            <a:ext cx="3843629" cy="3843629"/>
          </a:xfrm>
          <a:prstGeom prst="chord">
            <a:avLst>
              <a:gd name="adj1" fmla="val 8532907"/>
              <a:gd name="adj2" fmla="val 13059031"/>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Rounded Corners 20">
            <a:extLst>
              <a:ext uri="{FF2B5EF4-FFF2-40B4-BE49-F238E27FC236}">
                <a16:creationId xmlns:a16="http://schemas.microsoft.com/office/drawing/2014/main" id="{89FD76A4-5A22-4B6B-8BFE-9E77D8E22F72}"/>
              </a:ext>
            </a:extLst>
          </p:cNvPr>
          <p:cNvSpPr/>
          <p:nvPr/>
        </p:nvSpPr>
        <p:spPr>
          <a:xfrm rot="16200000">
            <a:off x="5188817" y="3564408"/>
            <a:ext cx="1247318" cy="269822"/>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 name="Group 21">
            <a:extLst>
              <a:ext uri="{FF2B5EF4-FFF2-40B4-BE49-F238E27FC236}">
                <a16:creationId xmlns:a16="http://schemas.microsoft.com/office/drawing/2014/main" id="{216B7FCE-D610-4C3B-8266-40C2AE2DEA7B}"/>
              </a:ext>
            </a:extLst>
          </p:cNvPr>
          <p:cNvGrpSpPr/>
          <p:nvPr/>
        </p:nvGrpSpPr>
        <p:grpSpPr>
          <a:xfrm>
            <a:off x="5339810" y="1618764"/>
            <a:ext cx="4821184" cy="4168536"/>
            <a:chOff x="4764775" y="1601660"/>
            <a:chExt cx="4821184" cy="4168536"/>
          </a:xfrm>
        </p:grpSpPr>
        <p:grpSp>
          <p:nvGrpSpPr>
            <p:cNvPr id="25" name="Group 24">
              <a:extLst>
                <a:ext uri="{FF2B5EF4-FFF2-40B4-BE49-F238E27FC236}">
                  <a16:creationId xmlns:a16="http://schemas.microsoft.com/office/drawing/2014/main" id="{7394E5EC-3FEA-4F32-8B97-F8274A64EB12}"/>
                </a:ext>
              </a:extLst>
            </p:cNvPr>
            <p:cNvGrpSpPr/>
            <p:nvPr/>
          </p:nvGrpSpPr>
          <p:grpSpPr>
            <a:xfrm>
              <a:off x="4764775" y="1601660"/>
              <a:ext cx="4821184" cy="3098721"/>
              <a:chOff x="4764775" y="1601660"/>
              <a:chExt cx="4821184" cy="3098721"/>
            </a:xfrm>
            <a:solidFill>
              <a:schemeClr val="accent2">
                <a:lumMod val="60000"/>
                <a:lumOff val="40000"/>
              </a:schemeClr>
            </a:solidFill>
          </p:grpSpPr>
          <p:grpSp>
            <p:nvGrpSpPr>
              <p:cNvPr id="27" name="Group 26">
                <a:extLst>
                  <a:ext uri="{FF2B5EF4-FFF2-40B4-BE49-F238E27FC236}">
                    <a16:creationId xmlns:a16="http://schemas.microsoft.com/office/drawing/2014/main" id="{4F8DAFBC-F0AE-40C8-81C5-5478D7ED1E62}"/>
                  </a:ext>
                </a:extLst>
              </p:cNvPr>
              <p:cNvGrpSpPr/>
              <p:nvPr/>
            </p:nvGrpSpPr>
            <p:grpSpPr>
              <a:xfrm>
                <a:off x="4764775" y="2674936"/>
                <a:ext cx="4821184" cy="2025445"/>
                <a:chOff x="4764775" y="2674936"/>
                <a:chExt cx="4821184" cy="2025445"/>
              </a:xfrm>
              <a:grpFill/>
            </p:grpSpPr>
            <p:sp>
              <p:nvSpPr>
                <p:cNvPr id="29" name="Rectangle: Rounded Corners 28">
                  <a:extLst>
                    <a:ext uri="{FF2B5EF4-FFF2-40B4-BE49-F238E27FC236}">
                      <a16:creationId xmlns:a16="http://schemas.microsoft.com/office/drawing/2014/main" id="{0D749382-4A5E-4F36-9B3D-5DD6F41BF700}"/>
                    </a:ext>
                  </a:extLst>
                </p:cNvPr>
                <p:cNvSpPr/>
                <p:nvPr/>
              </p:nvSpPr>
              <p:spPr>
                <a:xfrm rot="16200000">
                  <a:off x="8440072" y="3551001"/>
                  <a:ext cx="2021951" cy="269822"/>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Rounded Corners 29">
                  <a:extLst>
                    <a:ext uri="{FF2B5EF4-FFF2-40B4-BE49-F238E27FC236}">
                      <a16:creationId xmlns:a16="http://schemas.microsoft.com/office/drawing/2014/main" id="{A7B9B01A-C409-4D81-B261-5FF92DA12A40}"/>
                    </a:ext>
                  </a:extLst>
                </p:cNvPr>
                <p:cNvSpPr/>
                <p:nvPr/>
              </p:nvSpPr>
              <p:spPr>
                <a:xfrm rot="16200000">
                  <a:off x="4528235" y="2914971"/>
                  <a:ext cx="741531" cy="268448"/>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Rounded Corners 30">
                  <a:extLst>
                    <a:ext uri="{FF2B5EF4-FFF2-40B4-BE49-F238E27FC236}">
                      <a16:creationId xmlns:a16="http://schemas.microsoft.com/office/drawing/2014/main" id="{96225344-27E4-4E4B-94C5-400D53BD2CE6}"/>
                    </a:ext>
                  </a:extLst>
                </p:cNvPr>
                <p:cNvSpPr/>
                <p:nvPr/>
              </p:nvSpPr>
              <p:spPr>
                <a:xfrm>
                  <a:off x="4764776" y="2674936"/>
                  <a:ext cx="4821183" cy="268448"/>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2" name="Group 31">
                  <a:extLst>
                    <a:ext uri="{FF2B5EF4-FFF2-40B4-BE49-F238E27FC236}">
                      <a16:creationId xmlns:a16="http://schemas.microsoft.com/office/drawing/2014/main" id="{DCD54FA1-D3C0-4BBA-87A2-F8A5A96C193B}"/>
                    </a:ext>
                  </a:extLst>
                </p:cNvPr>
                <p:cNvGrpSpPr/>
                <p:nvPr/>
              </p:nvGrpSpPr>
              <p:grpSpPr>
                <a:xfrm flipV="1">
                  <a:off x="4764775" y="3955357"/>
                  <a:ext cx="4821183" cy="745024"/>
                  <a:chOff x="4764776" y="4899232"/>
                  <a:chExt cx="4821183" cy="745024"/>
                </a:xfrm>
                <a:grpFill/>
              </p:grpSpPr>
              <p:sp>
                <p:nvSpPr>
                  <p:cNvPr id="37" name="Rectangle: Rounded Corners 36">
                    <a:extLst>
                      <a:ext uri="{FF2B5EF4-FFF2-40B4-BE49-F238E27FC236}">
                        <a16:creationId xmlns:a16="http://schemas.microsoft.com/office/drawing/2014/main" id="{1F1B9C5F-D5D9-4BBE-8A3F-B42C15B2A7D0}"/>
                      </a:ext>
                    </a:extLst>
                  </p:cNvPr>
                  <p:cNvSpPr/>
                  <p:nvPr/>
                </p:nvSpPr>
                <p:spPr>
                  <a:xfrm rot="16200000">
                    <a:off x="4528235" y="5139267"/>
                    <a:ext cx="741531" cy="268448"/>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Rounded Corners 38">
                    <a:extLst>
                      <a:ext uri="{FF2B5EF4-FFF2-40B4-BE49-F238E27FC236}">
                        <a16:creationId xmlns:a16="http://schemas.microsoft.com/office/drawing/2014/main" id="{4276C5CE-AD67-42D6-9F29-CD5549FE7D83}"/>
                      </a:ext>
                    </a:extLst>
                  </p:cNvPr>
                  <p:cNvSpPr/>
                  <p:nvPr/>
                </p:nvSpPr>
                <p:spPr>
                  <a:xfrm>
                    <a:off x="4764776" y="4899232"/>
                    <a:ext cx="4821183" cy="268448"/>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8" name="Isosceles Triangle 27">
                <a:extLst>
                  <a:ext uri="{FF2B5EF4-FFF2-40B4-BE49-F238E27FC236}">
                    <a16:creationId xmlns:a16="http://schemas.microsoft.com/office/drawing/2014/main" id="{2F28A148-E512-4821-AE10-EB562A068904}"/>
                  </a:ext>
                </a:extLst>
              </p:cNvPr>
              <p:cNvSpPr/>
              <p:nvPr/>
            </p:nvSpPr>
            <p:spPr>
              <a:xfrm flipH="1">
                <a:off x="5644826" y="1601660"/>
                <a:ext cx="1070934" cy="1076309"/>
              </a:xfrm>
              <a:prstGeom prst="triangle">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6" name="Isosceles Triangle 25">
              <a:extLst>
                <a:ext uri="{FF2B5EF4-FFF2-40B4-BE49-F238E27FC236}">
                  <a16:creationId xmlns:a16="http://schemas.microsoft.com/office/drawing/2014/main" id="{2D7F92DB-E162-4A0B-8921-6D80224DD480}"/>
                </a:ext>
              </a:extLst>
            </p:cNvPr>
            <p:cNvSpPr/>
            <p:nvPr/>
          </p:nvSpPr>
          <p:spPr>
            <a:xfrm rot="10800000" flipH="1">
              <a:off x="5644826" y="4693887"/>
              <a:ext cx="1070934" cy="1076309"/>
            </a:xfrm>
            <a:prstGeom prst="triangle">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24" name="Picture 23">
            <a:extLst>
              <a:ext uri="{FF2B5EF4-FFF2-40B4-BE49-F238E27FC236}">
                <a16:creationId xmlns:a16="http://schemas.microsoft.com/office/drawing/2014/main" id="{57C0D7A5-3972-451E-B5AF-421C3985E027}"/>
              </a:ext>
            </a:extLst>
          </p:cNvPr>
          <p:cNvPicPr>
            <a:picLocks noChangeAspect="1"/>
          </p:cNvPicPr>
          <p:nvPr/>
        </p:nvPicPr>
        <p:blipFill>
          <a:blip r:embed="rId6"/>
          <a:stretch>
            <a:fillRect/>
          </a:stretch>
        </p:blipFill>
        <p:spPr>
          <a:xfrm>
            <a:off x="6611771" y="1688899"/>
            <a:ext cx="278811" cy="262058"/>
          </a:xfrm>
          <a:prstGeom prst="rect">
            <a:avLst/>
          </a:prstGeom>
        </p:spPr>
      </p:pic>
      <p:pic>
        <p:nvPicPr>
          <p:cNvPr id="12" name="Picture 11">
            <a:extLst>
              <a:ext uri="{FF2B5EF4-FFF2-40B4-BE49-F238E27FC236}">
                <a16:creationId xmlns:a16="http://schemas.microsoft.com/office/drawing/2014/main" id="{4E21191A-8CB3-4D9E-976D-607D74E5B6D3}"/>
              </a:ext>
            </a:extLst>
          </p:cNvPr>
          <p:cNvPicPr>
            <a:picLocks noChangeAspect="1"/>
          </p:cNvPicPr>
          <p:nvPr/>
        </p:nvPicPr>
        <p:blipFill>
          <a:blip r:embed="rId5"/>
          <a:stretch>
            <a:fillRect/>
          </a:stretch>
        </p:blipFill>
        <p:spPr>
          <a:xfrm flipH="1">
            <a:off x="5656820" y="1962076"/>
            <a:ext cx="268448" cy="768343"/>
          </a:xfrm>
          <a:prstGeom prst="rect">
            <a:avLst/>
          </a:prstGeom>
        </p:spPr>
      </p:pic>
      <p:pic>
        <p:nvPicPr>
          <p:cNvPr id="13" name="Picture 12">
            <a:extLst>
              <a:ext uri="{FF2B5EF4-FFF2-40B4-BE49-F238E27FC236}">
                <a16:creationId xmlns:a16="http://schemas.microsoft.com/office/drawing/2014/main" id="{4B7C60DF-D348-4283-8711-F2CACBD503FC}"/>
              </a:ext>
            </a:extLst>
          </p:cNvPr>
          <p:cNvPicPr>
            <a:picLocks noChangeAspect="1"/>
          </p:cNvPicPr>
          <p:nvPr/>
        </p:nvPicPr>
        <p:blipFill>
          <a:blip r:embed="rId5"/>
          <a:stretch>
            <a:fillRect/>
          </a:stretch>
        </p:blipFill>
        <p:spPr>
          <a:xfrm flipH="1">
            <a:off x="5656711" y="4691399"/>
            <a:ext cx="268448" cy="768343"/>
          </a:xfrm>
          <a:prstGeom prst="rect">
            <a:avLst/>
          </a:prstGeom>
        </p:spPr>
      </p:pic>
      <p:grpSp>
        <p:nvGrpSpPr>
          <p:cNvPr id="88" name="Group 87">
            <a:extLst>
              <a:ext uri="{FF2B5EF4-FFF2-40B4-BE49-F238E27FC236}">
                <a16:creationId xmlns:a16="http://schemas.microsoft.com/office/drawing/2014/main" id="{B39DDEBF-797F-463E-A7DE-43DD5C1DADAA}"/>
              </a:ext>
            </a:extLst>
          </p:cNvPr>
          <p:cNvGrpSpPr/>
          <p:nvPr/>
        </p:nvGrpSpPr>
        <p:grpSpPr>
          <a:xfrm>
            <a:off x="5019340" y="1318684"/>
            <a:ext cx="5739696" cy="2360493"/>
            <a:chOff x="5019340" y="1318684"/>
            <a:chExt cx="5739696" cy="2360493"/>
          </a:xfrm>
        </p:grpSpPr>
        <p:cxnSp>
          <p:nvCxnSpPr>
            <p:cNvPr id="4" name="Straight Arrow Connector 3">
              <a:extLst>
                <a:ext uri="{FF2B5EF4-FFF2-40B4-BE49-F238E27FC236}">
                  <a16:creationId xmlns:a16="http://schemas.microsoft.com/office/drawing/2014/main" id="{D3BAFB4E-2F62-4EBE-A294-3F875D9914A9}"/>
                </a:ext>
              </a:extLst>
            </p:cNvPr>
            <p:cNvCxnSpPr>
              <a:cxnSpLocks/>
            </p:cNvCxnSpPr>
            <p:nvPr/>
          </p:nvCxnSpPr>
          <p:spPr>
            <a:xfrm flipH="1">
              <a:off x="5019340" y="3279312"/>
              <a:ext cx="1119192" cy="0"/>
            </a:xfrm>
            <a:prstGeom prst="straightConnector1">
              <a:avLst/>
            </a:prstGeom>
            <a:ln w="1016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41F226D3-78CE-42B3-8B4C-077EB3BEEC00}"/>
                </a:ext>
              </a:extLst>
            </p:cNvPr>
            <p:cNvCxnSpPr>
              <a:cxnSpLocks/>
              <a:stCxn id="12" idx="0"/>
            </p:cNvCxnSpPr>
            <p:nvPr/>
          </p:nvCxnSpPr>
          <p:spPr>
            <a:xfrm flipH="1">
              <a:off x="5779738" y="1962076"/>
              <a:ext cx="11306" cy="768343"/>
            </a:xfrm>
            <a:prstGeom prst="straightConnector1">
              <a:avLst/>
            </a:prstGeom>
            <a:ln w="1016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2" name="Arrow: Circular 81">
              <a:extLst>
                <a:ext uri="{FF2B5EF4-FFF2-40B4-BE49-F238E27FC236}">
                  <a16:creationId xmlns:a16="http://schemas.microsoft.com/office/drawing/2014/main" id="{2A89DE3F-F725-4914-8798-612D41A88C29}"/>
                </a:ext>
              </a:extLst>
            </p:cNvPr>
            <p:cNvSpPr/>
            <p:nvPr/>
          </p:nvSpPr>
          <p:spPr>
            <a:xfrm rot="16200000" flipH="1" flipV="1">
              <a:off x="6198268" y="1318684"/>
              <a:ext cx="1063817" cy="1063817"/>
            </a:xfrm>
            <a:prstGeom prst="circularArrow">
              <a:avLst>
                <a:gd name="adj1" fmla="val 12500"/>
                <a:gd name="adj2" fmla="val 1142319"/>
                <a:gd name="adj3" fmla="val 20457681"/>
                <a:gd name="adj4" fmla="val 5384994"/>
                <a:gd name="adj5" fmla="val 125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3" name="TextBox 82">
              <a:extLst>
                <a:ext uri="{FF2B5EF4-FFF2-40B4-BE49-F238E27FC236}">
                  <a16:creationId xmlns:a16="http://schemas.microsoft.com/office/drawing/2014/main" id="{D5D32C07-E1B0-4606-B3E2-E4A2B27338BB}"/>
                </a:ext>
              </a:extLst>
            </p:cNvPr>
            <p:cNvSpPr txBox="1"/>
            <p:nvPr/>
          </p:nvSpPr>
          <p:spPr>
            <a:xfrm>
              <a:off x="5485519" y="3309845"/>
              <a:ext cx="728483" cy="369332"/>
            </a:xfrm>
            <a:prstGeom prst="rect">
              <a:avLst/>
            </a:prstGeom>
            <a:noFill/>
          </p:spPr>
          <p:txBody>
            <a:bodyPr wrap="square" rtlCol="0">
              <a:spAutoFit/>
            </a:bodyPr>
            <a:lstStyle/>
            <a:p>
              <a:r>
                <a:rPr lang="en-US" err="1">
                  <a:solidFill>
                    <a:schemeClr val="bg1"/>
                  </a:solidFill>
                </a:rPr>
                <a:t>F</a:t>
              </a:r>
              <a:r>
                <a:rPr lang="en-US" baseline="-25000" err="1">
                  <a:solidFill>
                    <a:schemeClr val="bg1"/>
                  </a:solidFill>
                </a:rPr>
                <a:t>Main</a:t>
              </a:r>
              <a:endParaRPr lang="en-US">
                <a:solidFill>
                  <a:schemeClr val="bg1"/>
                </a:solidFill>
              </a:endParaRPr>
            </a:p>
          </p:txBody>
        </p:sp>
        <p:sp>
          <p:nvSpPr>
            <p:cNvPr id="84" name="TextBox 83">
              <a:extLst>
                <a:ext uri="{FF2B5EF4-FFF2-40B4-BE49-F238E27FC236}">
                  <a16:creationId xmlns:a16="http://schemas.microsoft.com/office/drawing/2014/main" id="{4EB9851B-5B28-4A63-9DBD-32888122515B}"/>
                </a:ext>
              </a:extLst>
            </p:cNvPr>
            <p:cNvSpPr txBox="1"/>
            <p:nvPr/>
          </p:nvSpPr>
          <p:spPr>
            <a:xfrm>
              <a:off x="5825157" y="2575350"/>
              <a:ext cx="1056330" cy="369332"/>
            </a:xfrm>
            <a:prstGeom prst="rect">
              <a:avLst/>
            </a:prstGeom>
            <a:noFill/>
          </p:spPr>
          <p:txBody>
            <a:bodyPr wrap="square" rtlCol="0">
              <a:spAutoFit/>
            </a:bodyPr>
            <a:lstStyle/>
            <a:p>
              <a:r>
                <a:rPr lang="en-US" err="1">
                  <a:solidFill>
                    <a:schemeClr val="bg1"/>
                  </a:solidFill>
                </a:rPr>
                <a:t>F</a:t>
              </a:r>
              <a:r>
                <a:rPr lang="en-US" baseline="-25000" err="1">
                  <a:solidFill>
                    <a:schemeClr val="bg1"/>
                  </a:solidFill>
                </a:rPr>
                <a:t>Extension</a:t>
              </a:r>
              <a:endParaRPr lang="en-US">
                <a:solidFill>
                  <a:schemeClr val="bg1"/>
                </a:solidFill>
              </a:endParaRPr>
            </a:p>
          </p:txBody>
        </p:sp>
        <p:sp>
          <p:nvSpPr>
            <p:cNvPr id="85" name="TextBox 84">
              <a:extLst>
                <a:ext uri="{FF2B5EF4-FFF2-40B4-BE49-F238E27FC236}">
                  <a16:creationId xmlns:a16="http://schemas.microsoft.com/office/drawing/2014/main" id="{F50B1FB3-D96E-42DB-8A5E-FF4AD50BAB01}"/>
                </a:ext>
              </a:extLst>
            </p:cNvPr>
            <p:cNvSpPr txBox="1"/>
            <p:nvPr/>
          </p:nvSpPr>
          <p:spPr>
            <a:xfrm>
              <a:off x="9688102" y="2545220"/>
              <a:ext cx="1070934" cy="369332"/>
            </a:xfrm>
            <a:prstGeom prst="rect">
              <a:avLst/>
            </a:prstGeom>
            <a:noFill/>
          </p:spPr>
          <p:txBody>
            <a:bodyPr wrap="square" rtlCol="0">
              <a:spAutoFit/>
            </a:bodyPr>
            <a:lstStyle/>
            <a:p>
              <a:r>
                <a:rPr lang="en-US" err="1">
                  <a:solidFill>
                    <a:schemeClr val="bg1"/>
                  </a:solidFill>
                </a:rPr>
                <a:t>F</a:t>
              </a:r>
              <a:r>
                <a:rPr lang="en-US" baseline="-25000" err="1">
                  <a:solidFill>
                    <a:schemeClr val="bg1"/>
                  </a:solidFill>
                </a:rPr>
                <a:t>Solenoid</a:t>
              </a:r>
              <a:endParaRPr lang="en-US">
                <a:solidFill>
                  <a:schemeClr val="bg1"/>
                </a:solidFill>
              </a:endParaRPr>
            </a:p>
          </p:txBody>
        </p:sp>
        <p:cxnSp>
          <p:nvCxnSpPr>
            <p:cNvPr id="86" name="Straight Arrow Connector 85">
              <a:extLst>
                <a:ext uri="{FF2B5EF4-FFF2-40B4-BE49-F238E27FC236}">
                  <a16:creationId xmlns:a16="http://schemas.microsoft.com/office/drawing/2014/main" id="{EC87EB1C-7081-4240-82EF-6F970A44DBB6}"/>
                </a:ext>
              </a:extLst>
            </p:cNvPr>
            <p:cNvCxnSpPr>
              <a:cxnSpLocks/>
            </p:cNvCxnSpPr>
            <p:nvPr/>
          </p:nvCxnSpPr>
          <p:spPr>
            <a:xfrm flipH="1">
              <a:off x="9671705" y="1956270"/>
              <a:ext cx="11306" cy="768343"/>
            </a:xfrm>
            <a:prstGeom prst="straightConnector1">
              <a:avLst/>
            </a:prstGeom>
            <a:ln w="1016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40C26B4-C6B1-4DB4-8504-7BE71F78E541}"/>
                </a:ext>
              </a:extLst>
            </p:cNvPr>
            <p:cNvSpPr txBox="1"/>
            <p:nvPr/>
          </p:nvSpPr>
          <p:spPr>
            <a:xfrm>
              <a:off x="7040952" y="2040827"/>
              <a:ext cx="1070934" cy="369332"/>
            </a:xfrm>
            <a:prstGeom prst="rect">
              <a:avLst/>
            </a:prstGeom>
            <a:noFill/>
          </p:spPr>
          <p:txBody>
            <a:bodyPr wrap="square" rtlCol="0">
              <a:spAutoFit/>
            </a:bodyPr>
            <a:lstStyle/>
            <a:p>
              <a:r>
                <a:rPr lang="en-US" err="1">
                  <a:solidFill>
                    <a:schemeClr val="bg1"/>
                  </a:solidFill>
                </a:rPr>
                <a:t>M</a:t>
              </a:r>
              <a:r>
                <a:rPr lang="en-US" baseline="-25000" err="1">
                  <a:solidFill>
                    <a:schemeClr val="bg1"/>
                  </a:solidFill>
                </a:rPr>
                <a:t>pawl</a:t>
              </a:r>
              <a:r>
                <a:rPr lang="en-US" baseline="-25000">
                  <a:solidFill>
                    <a:schemeClr val="bg1"/>
                  </a:solidFill>
                </a:rPr>
                <a:t> </a:t>
              </a:r>
              <a:r>
                <a:rPr lang="en-US">
                  <a:solidFill>
                    <a:schemeClr val="bg1"/>
                  </a:solidFill>
                </a:rPr>
                <a:t>= 0</a:t>
              </a:r>
            </a:p>
          </p:txBody>
        </p:sp>
      </p:grpSp>
      <p:grpSp>
        <p:nvGrpSpPr>
          <p:cNvPr id="101" name="Group 100">
            <a:extLst>
              <a:ext uri="{FF2B5EF4-FFF2-40B4-BE49-F238E27FC236}">
                <a16:creationId xmlns:a16="http://schemas.microsoft.com/office/drawing/2014/main" id="{F968B5C9-4F75-454E-B12A-A86C9ED73C22}"/>
              </a:ext>
            </a:extLst>
          </p:cNvPr>
          <p:cNvGrpSpPr/>
          <p:nvPr/>
        </p:nvGrpSpPr>
        <p:grpSpPr>
          <a:xfrm>
            <a:off x="4049136" y="2266860"/>
            <a:ext cx="1132253" cy="997787"/>
            <a:chOff x="3253371" y="2033278"/>
            <a:chExt cx="1132253" cy="997787"/>
          </a:xfrm>
        </p:grpSpPr>
        <p:cxnSp>
          <p:nvCxnSpPr>
            <p:cNvPr id="99" name="Straight Arrow Connector 98">
              <a:extLst>
                <a:ext uri="{FF2B5EF4-FFF2-40B4-BE49-F238E27FC236}">
                  <a16:creationId xmlns:a16="http://schemas.microsoft.com/office/drawing/2014/main" id="{13D536D3-C7FA-4856-9CE6-F39AA41D32AE}"/>
                </a:ext>
              </a:extLst>
            </p:cNvPr>
            <p:cNvCxnSpPr>
              <a:cxnSpLocks/>
            </p:cNvCxnSpPr>
            <p:nvPr/>
          </p:nvCxnSpPr>
          <p:spPr>
            <a:xfrm>
              <a:off x="4135998" y="2033278"/>
              <a:ext cx="0" cy="997787"/>
            </a:xfrm>
            <a:prstGeom prst="straightConnector1">
              <a:avLst/>
            </a:prstGeom>
            <a:ln w="1016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34DBDD61-8401-4C31-B099-F246C0D17F39}"/>
                </a:ext>
              </a:extLst>
            </p:cNvPr>
            <p:cNvSpPr txBox="1"/>
            <p:nvPr/>
          </p:nvSpPr>
          <p:spPr>
            <a:xfrm>
              <a:off x="3253371" y="2303422"/>
              <a:ext cx="1132253" cy="369332"/>
            </a:xfrm>
            <a:prstGeom prst="rect">
              <a:avLst/>
            </a:prstGeom>
            <a:noFill/>
          </p:spPr>
          <p:txBody>
            <a:bodyPr wrap="square" rtlCol="0">
              <a:spAutoFit/>
            </a:bodyPr>
            <a:lstStyle/>
            <a:p>
              <a:r>
                <a:rPr lang="en-US" err="1">
                  <a:solidFill>
                    <a:schemeClr val="bg1"/>
                  </a:solidFill>
                </a:rPr>
                <a:t>F</a:t>
              </a:r>
              <a:r>
                <a:rPr lang="en-US" baseline="-25000" err="1">
                  <a:solidFill>
                    <a:schemeClr val="bg1"/>
                  </a:solidFill>
                </a:rPr>
                <a:t>Friction</a:t>
              </a:r>
              <a:endParaRPr lang="en-US">
                <a:solidFill>
                  <a:schemeClr val="bg1"/>
                </a:solidFill>
              </a:endParaRPr>
            </a:p>
          </p:txBody>
        </p:sp>
      </p:grpSp>
      <p:pic>
        <p:nvPicPr>
          <p:cNvPr id="23" name="Picture 22">
            <a:extLst>
              <a:ext uri="{FF2B5EF4-FFF2-40B4-BE49-F238E27FC236}">
                <a16:creationId xmlns:a16="http://schemas.microsoft.com/office/drawing/2014/main" id="{7C18D863-2CB1-4D35-ACD5-481FD15EBD70}"/>
              </a:ext>
            </a:extLst>
          </p:cNvPr>
          <p:cNvPicPr>
            <a:picLocks noChangeAspect="1"/>
          </p:cNvPicPr>
          <p:nvPr/>
        </p:nvPicPr>
        <p:blipFill>
          <a:blip r:embed="rId6"/>
          <a:stretch>
            <a:fillRect/>
          </a:stretch>
        </p:blipFill>
        <p:spPr>
          <a:xfrm>
            <a:off x="6620118" y="5437987"/>
            <a:ext cx="278811" cy="262058"/>
          </a:xfrm>
          <a:prstGeom prst="rect">
            <a:avLst/>
          </a:prstGeom>
        </p:spPr>
      </p:pic>
      <p:grpSp>
        <p:nvGrpSpPr>
          <p:cNvPr id="117" name="Group 116">
            <a:extLst>
              <a:ext uri="{FF2B5EF4-FFF2-40B4-BE49-F238E27FC236}">
                <a16:creationId xmlns:a16="http://schemas.microsoft.com/office/drawing/2014/main" id="{403AFC72-A461-4CA3-BC65-B7C369917627}"/>
              </a:ext>
            </a:extLst>
          </p:cNvPr>
          <p:cNvGrpSpPr/>
          <p:nvPr/>
        </p:nvGrpSpPr>
        <p:grpSpPr>
          <a:xfrm>
            <a:off x="4796433" y="4987235"/>
            <a:ext cx="5124957" cy="544906"/>
            <a:chOff x="4796433" y="4987235"/>
            <a:chExt cx="5124957" cy="544906"/>
          </a:xfrm>
        </p:grpSpPr>
        <p:sp>
          <p:nvSpPr>
            <p:cNvPr id="106" name="Rectangle 105">
              <a:extLst>
                <a:ext uri="{FF2B5EF4-FFF2-40B4-BE49-F238E27FC236}">
                  <a16:creationId xmlns:a16="http://schemas.microsoft.com/office/drawing/2014/main" id="{9DE70FEE-F00B-4D37-B39E-1B31577C7422}"/>
                </a:ext>
              </a:extLst>
            </p:cNvPr>
            <p:cNvSpPr/>
            <p:nvPr/>
          </p:nvSpPr>
          <p:spPr>
            <a:xfrm>
              <a:off x="4796433" y="4987235"/>
              <a:ext cx="1607235" cy="544906"/>
            </a:xfrm>
            <a:prstGeom prst="rect">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Realistic</a:t>
              </a:r>
            </a:p>
          </p:txBody>
        </p:sp>
        <p:sp>
          <p:nvSpPr>
            <p:cNvPr id="108" name="Rectangle 107">
              <a:extLst>
                <a:ext uri="{FF2B5EF4-FFF2-40B4-BE49-F238E27FC236}">
                  <a16:creationId xmlns:a16="http://schemas.microsoft.com/office/drawing/2014/main" id="{04653722-54D9-4E83-B5B0-AD9A2EAE38D0}"/>
                </a:ext>
              </a:extLst>
            </p:cNvPr>
            <p:cNvSpPr/>
            <p:nvPr/>
          </p:nvSpPr>
          <p:spPr>
            <a:xfrm>
              <a:off x="7692489" y="4987235"/>
              <a:ext cx="2228901" cy="544906"/>
            </a:xfrm>
            <a:prstGeom prst="rect">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&gt; 200 inches</a:t>
              </a:r>
            </a:p>
          </p:txBody>
        </p:sp>
        <p:sp>
          <p:nvSpPr>
            <p:cNvPr id="110" name="Rectangle 109">
              <a:extLst>
                <a:ext uri="{FF2B5EF4-FFF2-40B4-BE49-F238E27FC236}">
                  <a16:creationId xmlns:a16="http://schemas.microsoft.com/office/drawing/2014/main" id="{84377483-137A-4FC2-80D6-55C2483569A8}"/>
                </a:ext>
              </a:extLst>
            </p:cNvPr>
            <p:cNvSpPr/>
            <p:nvPr/>
          </p:nvSpPr>
          <p:spPr>
            <a:xfrm>
              <a:off x="6403668" y="4987235"/>
              <a:ext cx="1288821" cy="544906"/>
            </a:xfrm>
            <a:prstGeom prst="rect">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4 kip</a:t>
              </a:r>
            </a:p>
          </p:txBody>
        </p:sp>
      </p:grpSp>
      <p:grpSp>
        <p:nvGrpSpPr>
          <p:cNvPr id="115" name="Group 114">
            <a:extLst>
              <a:ext uri="{FF2B5EF4-FFF2-40B4-BE49-F238E27FC236}">
                <a16:creationId xmlns:a16="http://schemas.microsoft.com/office/drawing/2014/main" id="{30B34ECB-BA3C-491B-AB39-8305FB4303FB}"/>
              </a:ext>
            </a:extLst>
          </p:cNvPr>
          <p:cNvGrpSpPr/>
          <p:nvPr/>
        </p:nvGrpSpPr>
        <p:grpSpPr>
          <a:xfrm>
            <a:off x="4796433" y="3355361"/>
            <a:ext cx="5124957" cy="1631875"/>
            <a:chOff x="4796433" y="3355361"/>
            <a:chExt cx="5124957" cy="1631875"/>
          </a:xfrm>
        </p:grpSpPr>
        <p:sp>
          <p:nvSpPr>
            <p:cNvPr id="105" name="Rectangle 104">
              <a:extLst>
                <a:ext uri="{FF2B5EF4-FFF2-40B4-BE49-F238E27FC236}">
                  <a16:creationId xmlns:a16="http://schemas.microsoft.com/office/drawing/2014/main" id="{A5717590-EF83-4C4D-9F90-9531564B4621}"/>
                </a:ext>
              </a:extLst>
            </p:cNvPr>
            <p:cNvSpPr/>
            <p:nvPr/>
          </p:nvSpPr>
          <p:spPr>
            <a:xfrm>
              <a:off x="4796433" y="4442330"/>
              <a:ext cx="1607235" cy="544906"/>
            </a:xfrm>
            <a:prstGeom prst="rect">
              <a:avLst/>
            </a:prstGeom>
            <a:solidFill>
              <a:schemeClr val="accent6">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Needed</a:t>
              </a:r>
            </a:p>
          </p:txBody>
        </p:sp>
        <p:sp>
          <p:nvSpPr>
            <p:cNvPr id="107" name="Rectangle 106">
              <a:extLst>
                <a:ext uri="{FF2B5EF4-FFF2-40B4-BE49-F238E27FC236}">
                  <a16:creationId xmlns:a16="http://schemas.microsoft.com/office/drawing/2014/main" id="{96A95B10-13B1-43AD-8424-DB2C081D5404}"/>
                </a:ext>
              </a:extLst>
            </p:cNvPr>
            <p:cNvSpPr/>
            <p:nvPr/>
          </p:nvSpPr>
          <p:spPr>
            <a:xfrm>
              <a:off x="7692489" y="4442330"/>
              <a:ext cx="2228901" cy="544906"/>
            </a:xfrm>
            <a:prstGeom prst="rect">
              <a:avLst/>
            </a:prstGeom>
            <a:solidFill>
              <a:schemeClr val="accent6">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&lt; 13 inches</a:t>
              </a:r>
            </a:p>
          </p:txBody>
        </p:sp>
        <p:sp>
          <p:nvSpPr>
            <p:cNvPr id="109" name="Rectangle 108">
              <a:extLst>
                <a:ext uri="{FF2B5EF4-FFF2-40B4-BE49-F238E27FC236}">
                  <a16:creationId xmlns:a16="http://schemas.microsoft.com/office/drawing/2014/main" id="{F869B5AF-5F98-4E2F-95AB-FF388D8CEC58}"/>
                </a:ext>
              </a:extLst>
            </p:cNvPr>
            <p:cNvSpPr/>
            <p:nvPr/>
          </p:nvSpPr>
          <p:spPr>
            <a:xfrm>
              <a:off x="6403668" y="4442330"/>
              <a:ext cx="1288821" cy="544906"/>
            </a:xfrm>
            <a:prstGeom prst="rect">
              <a:avLst/>
            </a:prstGeom>
            <a:solidFill>
              <a:schemeClr val="accent6">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8 kip</a:t>
              </a:r>
            </a:p>
          </p:txBody>
        </p:sp>
        <p:sp>
          <p:nvSpPr>
            <p:cNvPr id="111" name="Rectangle 110">
              <a:extLst>
                <a:ext uri="{FF2B5EF4-FFF2-40B4-BE49-F238E27FC236}">
                  <a16:creationId xmlns:a16="http://schemas.microsoft.com/office/drawing/2014/main" id="{E34264B3-3E45-4F2B-8853-DEB56162040F}"/>
                </a:ext>
              </a:extLst>
            </p:cNvPr>
            <p:cNvSpPr/>
            <p:nvPr/>
          </p:nvSpPr>
          <p:spPr>
            <a:xfrm>
              <a:off x="7692489" y="3900267"/>
              <a:ext cx="2228901" cy="544906"/>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Length</a:t>
              </a:r>
            </a:p>
          </p:txBody>
        </p:sp>
        <p:sp>
          <p:nvSpPr>
            <p:cNvPr id="112" name="Rectangle 111">
              <a:extLst>
                <a:ext uri="{FF2B5EF4-FFF2-40B4-BE49-F238E27FC236}">
                  <a16:creationId xmlns:a16="http://schemas.microsoft.com/office/drawing/2014/main" id="{03193101-2C44-4A68-9FB1-C941732E7BE5}"/>
                </a:ext>
              </a:extLst>
            </p:cNvPr>
            <p:cNvSpPr/>
            <p:nvPr/>
          </p:nvSpPr>
          <p:spPr>
            <a:xfrm>
              <a:off x="6403668" y="3900267"/>
              <a:ext cx="1288821" cy="544906"/>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Force</a:t>
              </a:r>
            </a:p>
          </p:txBody>
        </p:sp>
        <p:sp>
          <p:nvSpPr>
            <p:cNvPr id="113" name="Rectangle 112">
              <a:extLst>
                <a:ext uri="{FF2B5EF4-FFF2-40B4-BE49-F238E27FC236}">
                  <a16:creationId xmlns:a16="http://schemas.microsoft.com/office/drawing/2014/main" id="{CBA116D4-77DC-4097-B88A-4AF36262DA09}"/>
                </a:ext>
              </a:extLst>
            </p:cNvPr>
            <p:cNvSpPr/>
            <p:nvPr/>
          </p:nvSpPr>
          <p:spPr>
            <a:xfrm>
              <a:off x="6403668" y="3355361"/>
              <a:ext cx="3517722" cy="544906"/>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Extension Spring</a:t>
              </a:r>
            </a:p>
          </p:txBody>
        </p:sp>
      </p:grpSp>
      <p:grpSp>
        <p:nvGrpSpPr>
          <p:cNvPr id="118" name="Group 117">
            <a:extLst>
              <a:ext uri="{FF2B5EF4-FFF2-40B4-BE49-F238E27FC236}">
                <a16:creationId xmlns:a16="http://schemas.microsoft.com/office/drawing/2014/main" id="{67200BD5-9999-4E9A-B455-BE858D410159}"/>
              </a:ext>
            </a:extLst>
          </p:cNvPr>
          <p:cNvGrpSpPr/>
          <p:nvPr/>
        </p:nvGrpSpPr>
        <p:grpSpPr>
          <a:xfrm>
            <a:off x="0" y="0"/>
            <a:ext cx="914805" cy="914400"/>
            <a:chOff x="3618799" y="1492035"/>
            <a:chExt cx="914805" cy="914400"/>
          </a:xfrm>
        </p:grpSpPr>
        <p:sp>
          <p:nvSpPr>
            <p:cNvPr id="119" name="Oval 118">
              <a:extLst>
                <a:ext uri="{FF2B5EF4-FFF2-40B4-BE49-F238E27FC236}">
                  <a16:creationId xmlns:a16="http://schemas.microsoft.com/office/drawing/2014/main" id="{E3B77162-FF08-412B-BEAD-90F914C89EE0}"/>
                </a:ext>
              </a:extLst>
            </p:cNvPr>
            <p:cNvSpPr/>
            <p:nvPr/>
          </p:nvSpPr>
          <p:spPr>
            <a:xfrm>
              <a:off x="3722617"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0" name="Graphic 119" descr="New Moon">
              <a:extLst>
                <a:ext uri="{FF2B5EF4-FFF2-40B4-BE49-F238E27FC236}">
                  <a16:creationId xmlns:a16="http://schemas.microsoft.com/office/drawing/2014/main" id="{516C3246-2B46-4506-8CB0-9F60636A31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18799" y="1492035"/>
              <a:ext cx="914400" cy="914400"/>
            </a:xfrm>
            <a:prstGeom prst="rect">
              <a:avLst/>
            </a:prstGeom>
          </p:spPr>
        </p:pic>
        <p:pic>
          <p:nvPicPr>
            <p:cNvPr id="121" name="Graphic 120" descr="Waning Gibbous Moon">
              <a:extLst>
                <a:ext uri="{FF2B5EF4-FFF2-40B4-BE49-F238E27FC236}">
                  <a16:creationId xmlns:a16="http://schemas.microsoft.com/office/drawing/2014/main" id="{A7F1B59A-91ED-4D5A-81D3-C716FE2E01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19204" y="1492035"/>
              <a:ext cx="914400" cy="914400"/>
            </a:xfrm>
            <a:prstGeom prst="rect">
              <a:avLst/>
            </a:prstGeom>
          </p:spPr>
        </p:pic>
      </p:grpSp>
      <p:sp>
        <p:nvSpPr>
          <p:cNvPr id="90" name="Footer Placeholder 3">
            <a:extLst>
              <a:ext uri="{FF2B5EF4-FFF2-40B4-BE49-F238E27FC236}">
                <a16:creationId xmlns:a16="http://schemas.microsoft.com/office/drawing/2014/main" id="{7BAFF690-2704-40C7-BED1-7A5FA4CD07D9}"/>
              </a:ext>
            </a:extLst>
          </p:cNvPr>
          <p:cNvSpPr txBox="1">
            <a:spLocks/>
          </p:cNvSpPr>
          <p:nvPr/>
        </p:nvSpPr>
        <p:spPr>
          <a:xfrm>
            <a:off x="10734555" y="5571138"/>
            <a:ext cx="1457446"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cs typeface="Arial"/>
              </a:rPr>
              <a:t>Matt Fowler</a:t>
            </a:r>
          </a:p>
        </p:txBody>
      </p:sp>
    </p:spTree>
    <p:extLst>
      <p:ext uri="{BB962C8B-B14F-4D97-AF65-F5344CB8AC3E}">
        <p14:creationId xmlns:p14="http://schemas.microsoft.com/office/powerpoint/2010/main" val="1702997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64"/>
                                        </p:tgtEl>
                                      </p:cBhvr>
                                    </p:animEffect>
                                    <p:set>
                                      <p:cBhvr>
                                        <p:cTn id="37" dur="1" fill="hold">
                                          <p:stCondLst>
                                            <p:cond delay="499"/>
                                          </p:stCondLst>
                                        </p:cTn>
                                        <p:tgtEl>
                                          <p:spTgt spid="64"/>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60"/>
                                        </p:tgtEl>
                                      </p:cBhvr>
                                    </p:animEffect>
                                    <p:set>
                                      <p:cBhvr>
                                        <p:cTn id="40" dur="1" fill="hold">
                                          <p:stCondLst>
                                            <p:cond delay="499"/>
                                          </p:stCondLst>
                                        </p:cTn>
                                        <p:tgtEl>
                                          <p:spTgt spid="60"/>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3"/>
                                        </p:tgtEl>
                                      </p:cBhvr>
                                    </p:animEffect>
                                    <p:set>
                                      <p:cBhvr>
                                        <p:cTn id="43" dur="1" fill="hold">
                                          <p:stCondLst>
                                            <p:cond delay="499"/>
                                          </p:stCondLst>
                                        </p:cTn>
                                        <p:tgtEl>
                                          <p:spTgt spid="23"/>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500"/>
                                        <p:tgtEl>
                                          <p:spTgt spid="88"/>
                                        </p:tgtEl>
                                      </p:cBhvr>
                                    </p:animEffect>
                                  </p:childTnLst>
                                </p:cTn>
                              </p:par>
                              <p:par>
                                <p:cTn id="48" presetID="10" presetClass="entr" presetSubtype="0" fill="hold" nodeType="withEffect">
                                  <p:stCondLst>
                                    <p:cond delay="0"/>
                                  </p:stCondLst>
                                  <p:childTnLst>
                                    <p:set>
                                      <p:cBhvr>
                                        <p:cTn id="49" dur="1" fill="hold">
                                          <p:stCondLst>
                                            <p:cond delay="0"/>
                                          </p:stCondLst>
                                        </p:cTn>
                                        <p:tgtEl>
                                          <p:spTgt spid="101"/>
                                        </p:tgtEl>
                                        <p:attrNameLst>
                                          <p:attrName>style.visibility</p:attrName>
                                        </p:attrNameLst>
                                      </p:cBhvr>
                                      <p:to>
                                        <p:strVal val="visible"/>
                                      </p:to>
                                    </p:set>
                                    <p:animEffect transition="in" filter="fade">
                                      <p:cBhvr>
                                        <p:cTn id="50" dur="500"/>
                                        <p:tgtEl>
                                          <p:spTgt spid="10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5"/>
                                        </p:tgtEl>
                                        <p:attrNameLst>
                                          <p:attrName>style.visibility</p:attrName>
                                        </p:attrNameLst>
                                      </p:cBhvr>
                                      <p:to>
                                        <p:strVal val="visible"/>
                                      </p:to>
                                    </p:set>
                                    <p:animEffect transition="in" filter="fade">
                                      <p:cBhvr>
                                        <p:cTn id="55" dur="500"/>
                                        <p:tgtEl>
                                          <p:spTgt spid="11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17"/>
                                        </p:tgtEl>
                                        <p:attrNameLst>
                                          <p:attrName>style.visibility</p:attrName>
                                        </p:attrNameLst>
                                      </p:cBhvr>
                                      <p:to>
                                        <p:strVal val="visible"/>
                                      </p:to>
                                    </p:set>
                                    <p:animEffect transition="in" filter="fade">
                                      <p:cBhvr>
                                        <p:cTn id="60"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4" grpId="0" animBg="1"/>
      <p:bldP spid="17"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B34A405-0DE3-4E6C-AE09-157760E30B99}"/>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34222D4D-7526-48EF-9B77-24B06CDE3421}"/>
              </a:ext>
            </a:extLst>
          </p:cNvPr>
          <p:cNvSpPr>
            <a:spLocks noGrp="1"/>
          </p:cNvSpPr>
          <p:nvPr>
            <p:ph type="sldNum" sz="quarter" idx="4"/>
          </p:nvPr>
        </p:nvSpPr>
        <p:spPr/>
        <p:txBody>
          <a:bodyPr/>
          <a:lstStyle/>
          <a:p>
            <a:fld id="{6F1FABC0-072B-4F22-8F9B-95A9D10B0206}" type="slidenum">
              <a:rPr lang="en-US" smtClean="0"/>
              <a:pPr/>
              <a:t>18</a:t>
            </a:fld>
            <a:endParaRPr lang="en-US"/>
          </a:p>
        </p:txBody>
      </p:sp>
      <p:sp>
        <p:nvSpPr>
          <p:cNvPr id="17" name="Rectangle: Rounded Corners 16">
            <a:extLst>
              <a:ext uri="{FF2B5EF4-FFF2-40B4-BE49-F238E27FC236}">
                <a16:creationId xmlns:a16="http://schemas.microsoft.com/office/drawing/2014/main" id="{1BA9A1CD-428F-49EB-9208-CB97718FC703}"/>
              </a:ext>
            </a:extLst>
          </p:cNvPr>
          <p:cNvSpPr/>
          <p:nvPr/>
        </p:nvSpPr>
        <p:spPr>
          <a:xfrm>
            <a:off x="2684441" y="291851"/>
            <a:ext cx="6823118"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Root Cause Analysis</a:t>
            </a:r>
          </a:p>
        </p:txBody>
      </p:sp>
      <p:grpSp>
        <p:nvGrpSpPr>
          <p:cNvPr id="39" name="Group 38">
            <a:extLst>
              <a:ext uri="{FF2B5EF4-FFF2-40B4-BE49-F238E27FC236}">
                <a16:creationId xmlns:a16="http://schemas.microsoft.com/office/drawing/2014/main" id="{88B55D76-038A-445B-B275-BC43201EC698}"/>
              </a:ext>
            </a:extLst>
          </p:cNvPr>
          <p:cNvGrpSpPr/>
          <p:nvPr/>
        </p:nvGrpSpPr>
        <p:grpSpPr>
          <a:xfrm>
            <a:off x="1415314" y="2159873"/>
            <a:ext cx="8358607" cy="1269127"/>
            <a:chOff x="1415314" y="2159873"/>
            <a:chExt cx="8358607" cy="1269127"/>
          </a:xfrm>
        </p:grpSpPr>
        <p:grpSp>
          <p:nvGrpSpPr>
            <p:cNvPr id="29" name="Group 28">
              <a:extLst>
                <a:ext uri="{FF2B5EF4-FFF2-40B4-BE49-F238E27FC236}">
                  <a16:creationId xmlns:a16="http://schemas.microsoft.com/office/drawing/2014/main" id="{F0009E22-CCB1-4A57-8B41-6E0042F0273E}"/>
                </a:ext>
              </a:extLst>
            </p:cNvPr>
            <p:cNvGrpSpPr/>
            <p:nvPr/>
          </p:nvGrpSpPr>
          <p:grpSpPr>
            <a:xfrm>
              <a:off x="1415314" y="2159873"/>
              <a:ext cx="1269127" cy="1269127"/>
              <a:chOff x="1415314" y="1788512"/>
              <a:chExt cx="1269127" cy="1269127"/>
            </a:xfrm>
          </p:grpSpPr>
          <p:sp>
            <p:nvSpPr>
              <p:cNvPr id="19" name="Oval 18">
                <a:extLst>
                  <a:ext uri="{FF2B5EF4-FFF2-40B4-BE49-F238E27FC236}">
                    <a16:creationId xmlns:a16="http://schemas.microsoft.com/office/drawing/2014/main" id="{6DB139B9-9723-4524-A8C2-871D29F56082}"/>
                  </a:ext>
                </a:extLst>
              </p:cNvPr>
              <p:cNvSpPr/>
              <p:nvPr/>
            </p:nvSpPr>
            <p:spPr>
              <a:xfrm>
                <a:off x="1415314" y="1788512"/>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Graphic 22" descr="Thought with solid fill">
                <a:extLst>
                  <a:ext uri="{FF2B5EF4-FFF2-40B4-BE49-F238E27FC236}">
                    <a16:creationId xmlns:a16="http://schemas.microsoft.com/office/drawing/2014/main" id="{60C983EB-1B65-44FA-87A4-196A0F5E6F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2677" y="1965875"/>
                <a:ext cx="914400" cy="914400"/>
              </a:xfrm>
              <a:prstGeom prst="rect">
                <a:avLst/>
              </a:prstGeom>
            </p:spPr>
          </p:pic>
          <p:pic>
            <p:nvPicPr>
              <p:cNvPr id="27" name="Graphic 26" descr="Checkmark with solid fill">
                <a:extLst>
                  <a:ext uri="{FF2B5EF4-FFF2-40B4-BE49-F238E27FC236}">
                    <a16:creationId xmlns:a16="http://schemas.microsoft.com/office/drawing/2014/main" id="{D900DCB3-CFC0-4DF2-BDC0-01B0356F42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76634" y="2085975"/>
                <a:ext cx="302809" cy="302809"/>
              </a:xfrm>
              <a:prstGeom prst="rect">
                <a:avLst/>
              </a:prstGeom>
            </p:spPr>
          </p:pic>
        </p:grpSp>
        <p:sp>
          <p:nvSpPr>
            <p:cNvPr id="28" name="TextBox 27">
              <a:extLst>
                <a:ext uri="{FF2B5EF4-FFF2-40B4-BE49-F238E27FC236}">
                  <a16:creationId xmlns:a16="http://schemas.microsoft.com/office/drawing/2014/main" id="{47A5B6F5-6852-4513-8391-2138ED3EC881}"/>
                </a:ext>
              </a:extLst>
            </p:cNvPr>
            <p:cNvSpPr txBox="1"/>
            <p:nvPr/>
          </p:nvSpPr>
          <p:spPr>
            <a:xfrm>
              <a:off x="2812119" y="2532826"/>
              <a:ext cx="6961802" cy="523220"/>
            </a:xfrm>
            <a:prstGeom prst="rect">
              <a:avLst/>
            </a:prstGeom>
            <a:noFill/>
          </p:spPr>
          <p:txBody>
            <a:bodyPr wrap="square" rtlCol="0">
              <a:spAutoFit/>
            </a:bodyPr>
            <a:lstStyle/>
            <a:p>
              <a:r>
                <a:rPr lang="en-US" sz="2800" b="1" i="1">
                  <a:ln>
                    <a:solidFill>
                      <a:sysClr val="windowText" lastClr="000000"/>
                    </a:solidFill>
                  </a:ln>
                  <a:solidFill>
                    <a:schemeClr val="bg1"/>
                  </a:solidFill>
                </a:rPr>
                <a:t>“We didn’t know that we had assumed.”</a:t>
              </a:r>
            </a:p>
          </p:txBody>
        </p:sp>
      </p:grpSp>
      <p:grpSp>
        <p:nvGrpSpPr>
          <p:cNvPr id="40" name="Group 39">
            <a:extLst>
              <a:ext uri="{FF2B5EF4-FFF2-40B4-BE49-F238E27FC236}">
                <a16:creationId xmlns:a16="http://schemas.microsoft.com/office/drawing/2014/main" id="{416A604E-9AF9-4B85-9508-232C22B13825}"/>
              </a:ext>
            </a:extLst>
          </p:cNvPr>
          <p:cNvGrpSpPr/>
          <p:nvPr/>
        </p:nvGrpSpPr>
        <p:grpSpPr>
          <a:xfrm>
            <a:off x="1415314" y="3800361"/>
            <a:ext cx="9079966" cy="1269127"/>
            <a:chOff x="1415314" y="3800361"/>
            <a:chExt cx="9079966" cy="1269127"/>
          </a:xfrm>
        </p:grpSpPr>
        <p:grpSp>
          <p:nvGrpSpPr>
            <p:cNvPr id="37" name="Group 36">
              <a:extLst>
                <a:ext uri="{FF2B5EF4-FFF2-40B4-BE49-F238E27FC236}">
                  <a16:creationId xmlns:a16="http://schemas.microsoft.com/office/drawing/2014/main" id="{2BC49873-A75D-4AE1-A013-726F8D85D3AF}"/>
                </a:ext>
              </a:extLst>
            </p:cNvPr>
            <p:cNvGrpSpPr/>
            <p:nvPr/>
          </p:nvGrpSpPr>
          <p:grpSpPr>
            <a:xfrm>
              <a:off x="1415314" y="3800361"/>
              <a:ext cx="1269127" cy="1269127"/>
              <a:chOff x="5164353" y="3620767"/>
              <a:chExt cx="1269127" cy="1269127"/>
            </a:xfrm>
          </p:grpSpPr>
          <p:sp>
            <p:nvSpPr>
              <p:cNvPr id="34" name="Oval 33">
                <a:extLst>
                  <a:ext uri="{FF2B5EF4-FFF2-40B4-BE49-F238E27FC236}">
                    <a16:creationId xmlns:a16="http://schemas.microsoft.com/office/drawing/2014/main" id="{57BFC03D-0424-47E8-94DB-9CC797B22329}"/>
                  </a:ext>
                </a:extLst>
              </p:cNvPr>
              <p:cNvSpPr/>
              <p:nvPr/>
            </p:nvSpPr>
            <p:spPr>
              <a:xfrm>
                <a:off x="5164353" y="3620767"/>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2" name="Graphic 31" descr="Drawing compass">
                <a:extLst>
                  <a:ext uri="{FF2B5EF4-FFF2-40B4-BE49-F238E27FC236}">
                    <a16:creationId xmlns:a16="http://schemas.microsoft.com/office/drawing/2014/main" id="{EC67D373-E3F2-432F-8D06-11D1FBB5F3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51296" y="3810939"/>
                <a:ext cx="895239" cy="888781"/>
              </a:xfrm>
              <a:prstGeom prst="rect">
                <a:avLst/>
              </a:prstGeom>
            </p:spPr>
          </p:pic>
        </p:grpSp>
        <p:sp>
          <p:nvSpPr>
            <p:cNvPr id="38" name="TextBox 37">
              <a:extLst>
                <a:ext uri="{FF2B5EF4-FFF2-40B4-BE49-F238E27FC236}">
                  <a16:creationId xmlns:a16="http://schemas.microsoft.com/office/drawing/2014/main" id="{6145DD6D-DD59-4982-9777-D747B560AF5A}"/>
                </a:ext>
              </a:extLst>
            </p:cNvPr>
            <p:cNvSpPr txBox="1"/>
            <p:nvPr/>
          </p:nvSpPr>
          <p:spPr>
            <a:xfrm>
              <a:off x="2812119" y="4173313"/>
              <a:ext cx="7683161" cy="523220"/>
            </a:xfrm>
            <a:prstGeom prst="rect">
              <a:avLst/>
            </a:prstGeom>
            <a:noFill/>
          </p:spPr>
          <p:txBody>
            <a:bodyPr wrap="square" rtlCol="0">
              <a:spAutoFit/>
            </a:bodyPr>
            <a:lstStyle/>
            <a:p>
              <a:r>
                <a:rPr lang="en-US" sz="2800" b="1" i="1">
                  <a:ln>
                    <a:solidFill>
                      <a:sysClr val="windowText" lastClr="000000"/>
                    </a:solidFill>
                  </a:ln>
                  <a:solidFill>
                    <a:schemeClr val="bg1"/>
                  </a:solidFill>
                </a:rPr>
                <a:t>“Scale of forces is beyond our conception.”</a:t>
              </a:r>
            </a:p>
          </p:txBody>
        </p:sp>
      </p:grpSp>
      <p:sp>
        <p:nvSpPr>
          <p:cNvPr id="22" name="Footer Placeholder 3">
            <a:extLst>
              <a:ext uri="{FF2B5EF4-FFF2-40B4-BE49-F238E27FC236}">
                <a16:creationId xmlns:a16="http://schemas.microsoft.com/office/drawing/2014/main" id="{C6887D0C-1358-4FCF-B57D-21C53EAF892C}"/>
              </a:ext>
            </a:extLst>
          </p:cNvPr>
          <p:cNvSpPr txBox="1">
            <a:spLocks/>
          </p:cNvSpPr>
          <p:nvPr/>
        </p:nvSpPr>
        <p:spPr>
          <a:xfrm>
            <a:off x="10734555" y="5571138"/>
            <a:ext cx="1457446"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Matt Fowler</a:t>
            </a:r>
          </a:p>
        </p:txBody>
      </p:sp>
      <p:grpSp>
        <p:nvGrpSpPr>
          <p:cNvPr id="24" name="Group 23">
            <a:extLst>
              <a:ext uri="{FF2B5EF4-FFF2-40B4-BE49-F238E27FC236}">
                <a16:creationId xmlns:a16="http://schemas.microsoft.com/office/drawing/2014/main" id="{0477CBF1-01E3-4169-A0F0-0D88A693D7BC}"/>
              </a:ext>
            </a:extLst>
          </p:cNvPr>
          <p:cNvGrpSpPr/>
          <p:nvPr/>
        </p:nvGrpSpPr>
        <p:grpSpPr>
          <a:xfrm>
            <a:off x="0" y="0"/>
            <a:ext cx="914805" cy="914400"/>
            <a:chOff x="3618799" y="1492035"/>
            <a:chExt cx="914805" cy="914400"/>
          </a:xfrm>
        </p:grpSpPr>
        <p:sp>
          <p:nvSpPr>
            <p:cNvPr id="25" name="Oval 24">
              <a:extLst>
                <a:ext uri="{FF2B5EF4-FFF2-40B4-BE49-F238E27FC236}">
                  <a16:creationId xmlns:a16="http://schemas.microsoft.com/office/drawing/2014/main" id="{A18A4A40-C9E3-449F-B495-935260E097ED}"/>
                </a:ext>
              </a:extLst>
            </p:cNvPr>
            <p:cNvSpPr/>
            <p:nvPr/>
          </p:nvSpPr>
          <p:spPr>
            <a:xfrm>
              <a:off x="3722617"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6" name="Graphic 25" descr="New Moon">
              <a:extLst>
                <a:ext uri="{FF2B5EF4-FFF2-40B4-BE49-F238E27FC236}">
                  <a16:creationId xmlns:a16="http://schemas.microsoft.com/office/drawing/2014/main" id="{C6F56973-56A1-4670-ABDE-CD3719EAB98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18799" y="1492035"/>
              <a:ext cx="914400" cy="914400"/>
            </a:xfrm>
            <a:prstGeom prst="rect">
              <a:avLst/>
            </a:prstGeom>
          </p:spPr>
        </p:pic>
        <p:pic>
          <p:nvPicPr>
            <p:cNvPr id="30" name="Graphic 29" descr="Waning Gibbous Moon">
              <a:extLst>
                <a:ext uri="{FF2B5EF4-FFF2-40B4-BE49-F238E27FC236}">
                  <a16:creationId xmlns:a16="http://schemas.microsoft.com/office/drawing/2014/main" id="{579CBE12-62D8-44C2-888F-CEDCE62557D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19204" y="1492035"/>
              <a:ext cx="914400" cy="914400"/>
            </a:xfrm>
            <a:prstGeom prst="rect">
              <a:avLst/>
            </a:prstGeom>
          </p:spPr>
        </p:pic>
      </p:grpSp>
    </p:spTree>
    <p:extLst>
      <p:ext uri="{BB962C8B-B14F-4D97-AF65-F5344CB8AC3E}">
        <p14:creationId xmlns:p14="http://schemas.microsoft.com/office/powerpoint/2010/main" val="210482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A7EF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8BE3AB3-6BF7-4F77-8084-EC2B93B1FAEE}"/>
              </a:ext>
            </a:extLst>
          </p:cNvPr>
          <p:cNvGrpSpPr/>
          <p:nvPr/>
        </p:nvGrpSpPr>
        <p:grpSpPr>
          <a:xfrm>
            <a:off x="203124" y="230758"/>
            <a:ext cx="11798319" cy="5581685"/>
            <a:chOff x="196840" y="230702"/>
            <a:chExt cx="11798319" cy="5581685"/>
          </a:xfrm>
        </p:grpSpPr>
        <p:grpSp>
          <p:nvGrpSpPr>
            <p:cNvPr id="291" name="Group 290">
              <a:extLst>
                <a:ext uri="{FF2B5EF4-FFF2-40B4-BE49-F238E27FC236}">
                  <a16:creationId xmlns:a16="http://schemas.microsoft.com/office/drawing/2014/main" id="{78F55FCF-D5A6-4338-AD5E-1CA61E31C3CA}"/>
                </a:ext>
              </a:extLst>
            </p:cNvPr>
            <p:cNvGrpSpPr/>
            <p:nvPr/>
          </p:nvGrpSpPr>
          <p:grpSpPr>
            <a:xfrm>
              <a:off x="196840" y="230702"/>
              <a:ext cx="11798319" cy="5581685"/>
              <a:chOff x="196840" y="230702"/>
              <a:chExt cx="11798319" cy="5581685"/>
            </a:xfrm>
          </p:grpSpPr>
          <p:sp>
            <p:nvSpPr>
              <p:cNvPr id="293" name="Rectangle 292">
                <a:extLst>
                  <a:ext uri="{FF2B5EF4-FFF2-40B4-BE49-F238E27FC236}">
                    <a16:creationId xmlns:a16="http://schemas.microsoft.com/office/drawing/2014/main" id="{BEC8B7D5-7768-42C5-8EBF-80935B84E803}"/>
                  </a:ext>
                </a:extLst>
              </p:cNvPr>
              <p:cNvSpPr/>
              <p:nvPr/>
            </p:nvSpPr>
            <p:spPr>
              <a:xfrm>
                <a:off x="6148244" y="231461"/>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7" name="Rectangle 296">
                <a:extLst>
                  <a:ext uri="{FF2B5EF4-FFF2-40B4-BE49-F238E27FC236}">
                    <a16:creationId xmlns:a16="http://schemas.microsoft.com/office/drawing/2014/main" id="{22355DC3-9834-470D-A04C-DFDE69E2D188}"/>
                  </a:ext>
                </a:extLst>
              </p:cNvPr>
              <p:cNvSpPr/>
              <p:nvPr/>
            </p:nvSpPr>
            <p:spPr>
              <a:xfrm>
                <a:off x="5531680" y="231461"/>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8" name="Rectangle 297">
                <a:extLst>
                  <a:ext uri="{FF2B5EF4-FFF2-40B4-BE49-F238E27FC236}">
                    <a16:creationId xmlns:a16="http://schemas.microsoft.com/office/drawing/2014/main" id="{3904FB62-8D1C-4188-B919-08BAC7647E63}"/>
                  </a:ext>
                </a:extLst>
              </p:cNvPr>
              <p:cNvSpPr/>
              <p:nvPr/>
            </p:nvSpPr>
            <p:spPr>
              <a:xfrm>
                <a:off x="4920615" y="231460"/>
                <a:ext cx="609758"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8" name="Group 307">
                <a:extLst>
                  <a:ext uri="{FF2B5EF4-FFF2-40B4-BE49-F238E27FC236}">
                    <a16:creationId xmlns:a16="http://schemas.microsoft.com/office/drawing/2014/main" id="{ECFC3E7D-C017-4736-8AA0-1DC7B1247BC2}"/>
                  </a:ext>
                </a:extLst>
              </p:cNvPr>
              <p:cNvGrpSpPr/>
              <p:nvPr/>
            </p:nvGrpSpPr>
            <p:grpSpPr>
              <a:xfrm>
                <a:off x="196840" y="230702"/>
                <a:ext cx="11798319" cy="5581685"/>
                <a:chOff x="196840" y="178866"/>
                <a:chExt cx="11798319" cy="5581685"/>
              </a:xfrm>
            </p:grpSpPr>
            <p:sp>
              <p:nvSpPr>
                <p:cNvPr id="309" name="Rectangle 308">
                  <a:extLst>
                    <a:ext uri="{FF2B5EF4-FFF2-40B4-BE49-F238E27FC236}">
                      <a16:creationId xmlns:a16="http://schemas.microsoft.com/office/drawing/2014/main" id="{EB387D63-88F2-47F5-BD4C-0AA88F14F266}"/>
                    </a:ext>
                  </a:extLst>
                </p:cNvPr>
                <p:cNvSpPr/>
                <p:nvPr/>
              </p:nvSpPr>
              <p:spPr>
                <a:xfrm>
                  <a:off x="10602057" y="5017603"/>
                  <a:ext cx="1391920" cy="37147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Con</a:t>
                  </a:r>
                </a:p>
              </p:txBody>
            </p:sp>
            <p:sp>
              <p:nvSpPr>
                <p:cNvPr id="310" name="Rectangle 309">
                  <a:extLst>
                    <a:ext uri="{FF2B5EF4-FFF2-40B4-BE49-F238E27FC236}">
                      <a16:creationId xmlns:a16="http://schemas.microsoft.com/office/drawing/2014/main" id="{1A7208FB-BE20-4813-8D0B-B212E3BA1319}"/>
                    </a:ext>
                  </a:extLst>
                </p:cNvPr>
                <p:cNvSpPr/>
                <p:nvPr/>
              </p:nvSpPr>
              <p:spPr>
                <a:xfrm>
                  <a:off x="11700587" y="4020827"/>
                  <a:ext cx="294507"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1" name="Rectangle 310">
                  <a:extLst>
                    <a:ext uri="{FF2B5EF4-FFF2-40B4-BE49-F238E27FC236}">
                      <a16:creationId xmlns:a16="http://schemas.microsoft.com/office/drawing/2014/main" id="{F765B4A0-1A64-4D77-98B5-D343B2C95C79}"/>
                    </a:ext>
                  </a:extLst>
                </p:cNvPr>
                <p:cNvSpPr/>
                <p:nvPr/>
              </p:nvSpPr>
              <p:spPr>
                <a:xfrm>
                  <a:off x="11084547" y="4020826"/>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9" name="Rectangle 328">
                  <a:extLst>
                    <a:ext uri="{FF2B5EF4-FFF2-40B4-BE49-F238E27FC236}">
                      <a16:creationId xmlns:a16="http://schemas.microsoft.com/office/drawing/2014/main" id="{1FC0FCB3-6DC4-47F7-97FF-CDF3279FA57A}"/>
                    </a:ext>
                  </a:extLst>
                </p:cNvPr>
                <p:cNvSpPr/>
                <p:nvPr/>
              </p:nvSpPr>
              <p:spPr>
                <a:xfrm>
                  <a:off x="10467642" y="4020827"/>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0" name="Rectangle 329">
                  <a:extLst>
                    <a:ext uri="{FF2B5EF4-FFF2-40B4-BE49-F238E27FC236}">
                      <a16:creationId xmlns:a16="http://schemas.microsoft.com/office/drawing/2014/main" id="{B9991883-A9DD-4462-9E27-F7ECD63E1C7E}"/>
                    </a:ext>
                  </a:extLst>
                </p:cNvPr>
                <p:cNvSpPr/>
                <p:nvPr/>
              </p:nvSpPr>
              <p:spPr>
                <a:xfrm>
                  <a:off x="9851078" y="4020827"/>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1" name="Rectangle 330">
                  <a:extLst>
                    <a:ext uri="{FF2B5EF4-FFF2-40B4-BE49-F238E27FC236}">
                      <a16:creationId xmlns:a16="http://schemas.microsoft.com/office/drawing/2014/main" id="{AE3D0148-50A3-4A17-89E0-A545F539447F}"/>
                    </a:ext>
                  </a:extLst>
                </p:cNvPr>
                <p:cNvSpPr/>
                <p:nvPr/>
              </p:nvSpPr>
              <p:spPr>
                <a:xfrm>
                  <a:off x="9234437" y="4020826"/>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2" name="Rectangle 331">
                  <a:extLst>
                    <a:ext uri="{FF2B5EF4-FFF2-40B4-BE49-F238E27FC236}">
                      <a16:creationId xmlns:a16="http://schemas.microsoft.com/office/drawing/2014/main" id="{86513DA0-6793-447F-B12F-5D02AC2A9885}"/>
                    </a:ext>
                  </a:extLst>
                </p:cNvPr>
                <p:cNvSpPr/>
                <p:nvPr/>
              </p:nvSpPr>
              <p:spPr>
                <a:xfrm>
                  <a:off x="8618397" y="402082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3" name="Rectangle 332">
                  <a:extLst>
                    <a:ext uri="{FF2B5EF4-FFF2-40B4-BE49-F238E27FC236}">
                      <a16:creationId xmlns:a16="http://schemas.microsoft.com/office/drawing/2014/main" id="{C4A06E6A-892A-47A2-A215-82CD7B01A20B}"/>
                    </a:ext>
                  </a:extLst>
                </p:cNvPr>
                <p:cNvSpPr/>
                <p:nvPr/>
              </p:nvSpPr>
              <p:spPr>
                <a:xfrm>
                  <a:off x="8001492"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4" name="Rectangle 333">
                  <a:extLst>
                    <a:ext uri="{FF2B5EF4-FFF2-40B4-BE49-F238E27FC236}">
                      <a16:creationId xmlns:a16="http://schemas.microsoft.com/office/drawing/2014/main" id="{58CACD60-B161-4874-B7F8-1A8EC6136A3B}"/>
                    </a:ext>
                  </a:extLst>
                </p:cNvPr>
                <p:cNvSpPr/>
                <p:nvPr/>
              </p:nvSpPr>
              <p:spPr>
                <a:xfrm>
                  <a:off x="7384928"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5" name="Rectangle 334">
                  <a:extLst>
                    <a:ext uri="{FF2B5EF4-FFF2-40B4-BE49-F238E27FC236}">
                      <a16:creationId xmlns:a16="http://schemas.microsoft.com/office/drawing/2014/main" id="{A49CC209-422D-47F6-A740-EC8D9BED8D00}"/>
                    </a:ext>
                  </a:extLst>
                </p:cNvPr>
                <p:cNvSpPr/>
                <p:nvPr/>
              </p:nvSpPr>
              <p:spPr>
                <a:xfrm>
                  <a:off x="8618527" y="463720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6" name="Rectangle 335">
                  <a:extLst>
                    <a:ext uri="{FF2B5EF4-FFF2-40B4-BE49-F238E27FC236}">
                      <a16:creationId xmlns:a16="http://schemas.microsoft.com/office/drawing/2014/main" id="{70E694B0-BDFA-4D94-8CD9-2396B840EF8C}"/>
                    </a:ext>
                  </a:extLst>
                </p:cNvPr>
                <p:cNvSpPr/>
                <p:nvPr/>
              </p:nvSpPr>
              <p:spPr>
                <a:xfrm>
                  <a:off x="8001622" y="4637203"/>
                  <a:ext cx="62130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7" name="Rectangle 336">
                  <a:extLst>
                    <a:ext uri="{FF2B5EF4-FFF2-40B4-BE49-F238E27FC236}">
                      <a16:creationId xmlns:a16="http://schemas.microsoft.com/office/drawing/2014/main" id="{46956D80-8ED5-4FC9-BF5F-877A8CF6E478}"/>
                    </a:ext>
                  </a:extLst>
                </p:cNvPr>
                <p:cNvSpPr/>
                <p:nvPr/>
              </p:nvSpPr>
              <p:spPr>
                <a:xfrm>
                  <a:off x="7383746" y="4637203"/>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8" name="Rectangle 337">
                  <a:extLst>
                    <a:ext uri="{FF2B5EF4-FFF2-40B4-BE49-F238E27FC236}">
                      <a16:creationId xmlns:a16="http://schemas.microsoft.com/office/drawing/2014/main" id="{DFC8AAAE-3E58-4743-BE91-BED1C1393E3C}"/>
                    </a:ext>
                  </a:extLst>
                </p:cNvPr>
                <p:cNvSpPr/>
                <p:nvPr/>
              </p:nvSpPr>
              <p:spPr>
                <a:xfrm>
                  <a:off x="11700522" y="2788066"/>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9" name="Rectangle 338">
                  <a:extLst>
                    <a:ext uri="{FF2B5EF4-FFF2-40B4-BE49-F238E27FC236}">
                      <a16:creationId xmlns:a16="http://schemas.microsoft.com/office/drawing/2014/main" id="{52239D5E-A2C8-4BF0-8B12-0A492D309708}"/>
                    </a:ext>
                  </a:extLst>
                </p:cNvPr>
                <p:cNvSpPr/>
                <p:nvPr/>
              </p:nvSpPr>
              <p:spPr>
                <a:xfrm>
                  <a:off x="1108448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0" name="Rectangle 339">
                  <a:extLst>
                    <a:ext uri="{FF2B5EF4-FFF2-40B4-BE49-F238E27FC236}">
                      <a16:creationId xmlns:a16="http://schemas.microsoft.com/office/drawing/2014/main" id="{E78628AE-4571-4298-A9BB-AE5AFADAA360}"/>
                    </a:ext>
                  </a:extLst>
                </p:cNvPr>
                <p:cNvSpPr/>
                <p:nvPr/>
              </p:nvSpPr>
              <p:spPr>
                <a:xfrm>
                  <a:off x="10467577" y="278806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1" name="Rectangle 340">
                  <a:extLst>
                    <a:ext uri="{FF2B5EF4-FFF2-40B4-BE49-F238E27FC236}">
                      <a16:creationId xmlns:a16="http://schemas.microsoft.com/office/drawing/2014/main" id="{C403C10A-39BC-4D41-8F81-D9DAB0EB47EC}"/>
                    </a:ext>
                  </a:extLst>
                </p:cNvPr>
                <p:cNvSpPr/>
                <p:nvPr/>
              </p:nvSpPr>
              <p:spPr>
                <a:xfrm>
                  <a:off x="9851013" y="278806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2" name="Rectangle 341">
                  <a:extLst>
                    <a:ext uri="{FF2B5EF4-FFF2-40B4-BE49-F238E27FC236}">
                      <a16:creationId xmlns:a16="http://schemas.microsoft.com/office/drawing/2014/main" id="{F946C5D9-764A-4F09-A4FF-79B119684F51}"/>
                    </a:ext>
                  </a:extLst>
                </p:cNvPr>
                <p:cNvSpPr/>
                <p:nvPr/>
              </p:nvSpPr>
              <p:spPr>
                <a:xfrm>
                  <a:off x="923437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3" name="Rectangle 342">
                  <a:extLst>
                    <a:ext uri="{FF2B5EF4-FFF2-40B4-BE49-F238E27FC236}">
                      <a16:creationId xmlns:a16="http://schemas.microsoft.com/office/drawing/2014/main" id="{9787C5DA-2072-4BCD-937E-64E21B3BAAB0}"/>
                    </a:ext>
                  </a:extLst>
                </p:cNvPr>
                <p:cNvSpPr/>
                <p:nvPr/>
              </p:nvSpPr>
              <p:spPr>
                <a:xfrm>
                  <a:off x="8618332" y="278806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4" name="Rectangle 343">
                  <a:extLst>
                    <a:ext uri="{FF2B5EF4-FFF2-40B4-BE49-F238E27FC236}">
                      <a16:creationId xmlns:a16="http://schemas.microsoft.com/office/drawing/2014/main" id="{E051562A-62C2-4DB6-88D9-271CAD179E0D}"/>
                    </a:ext>
                  </a:extLst>
                </p:cNvPr>
                <p:cNvSpPr/>
                <p:nvPr/>
              </p:nvSpPr>
              <p:spPr>
                <a:xfrm>
                  <a:off x="8001427"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5" name="Rectangle 344">
                  <a:extLst>
                    <a:ext uri="{FF2B5EF4-FFF2-40B4-BE49-F238E27FC236}">
                      <a16:creationId xmlns:a16="http://schemas.microsoft.com/office/drawing/2014/main" id="{B2BDD9ED-E323-4AB9-9767-FBD84CBDAFEF}"/>
                    </a:ext>
                  </a:extLst>
                </p:cNvPr>
                <p:cNvSpPr/>
                <p:nvPr/>
              </p:nvSpPr>
              <p:spPr>
                <a:xfrm>
                  <a:off x="7384863"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6" name="Rectangle 345">
                  <a:extLst>
                    <a:ext uri="{FF2B5EF4-FFF2-40B4-BE49-F238E27FC236}">
                      <a16:creationId xmlns:a16="http://schemas.microsoft.com/office/drawing/2014/main" id="{C32D430D-F45B-4984-BF49-753DD9373E63}"/>
                    </a:ext>
                  </a:extLst>
                </p:cNvPr>
                <p:cNvSpPr/>
                <p:nvPr/>
              </p:nvSpPr>
              <p:spPr>
                <a:xfrm>
                  <a:off x="11700652" y="3404444"/>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7" name="Rectangle 346">
                  <a:extLst>
                    <a:ext uri="{FF2B5EF4-FFF2-40B4-BE49-F238E27FC236}">
                      <a16:creationId xmlns:a16="http://schemas.microsoft.com/office/drawing/2014/main" id="{535E9FC3-08A1-4D51-BA96-D960B107D5F5}"/>
                    </a:ext>
                  </a:extLst>
                </p:cNvPr>
                <p:cNvSpPr/>
                <p:nvPr/>
              </p:nvSpPr>
              <p:spPr>
                <a:xfrm>
                  <a:off x="1108461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8" name="Rectangle 347">
                  <a:extLst>
                    <a:ext uri="{FF2B5EF4-FFF2-40B4-BE49-F238E27FC236}">
                      <a16:creationId xmlns:a16="http://schemas.microsoft.com/office/drawing/2014/main" id="{5225CAD7-7FA9-490D-9BFE-73DE02EC8181}"/>
                    </a:ext>
                  </a:extLst>
                </p:cNvPr>
                <p:cNvSpPr/>
                <p:nvPr/>
              </p:nvSpPr>
              <p:spPr>
                <a:xfrm>
                  <a:off x="10467707" y="340444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9" name="Rectangle 348">
                  <a:extLst>
                    <a:ext uri="{FF2B5EF4-FFF2-40B4-BE49-F238E27FC236}">
                      <a16:creationId xmlns:a16="http://schemas.microsoft.com/office/drawing/2014/main" id="{72284C2A-5845-4786-962B-8C2E364E78C1}"/>
                    </a:ext>
                  </a:extLst>
                </p:cNvPr>
                <p:cNvSpPr/>
                <p:nvPr/>
              </p:nvSpPr>
              <p:spPr>
                <a:xfrm>
                  <a:off x="9851143" y="340444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0" name="Rectangle 349">
                  <a:extLst>
                    <a:ext uri="{FF2B5EF4-FFF2-40B4-BE49-F238E27FC236}">
                      <a16:creationId xmlns:a16="http://schemas.microsoft.com/office/drawing/2014/main" id="{E9894305-2021-4D5E-9CD6-0005B3FE86C5}"/>
                    </a:ext>
                  </a:extLst>
                </p:cNvPr>
                <p:cNvSpPr/>
                <p:nvPr/>
              </p:nvSpPr>
              <p:spPr>
                <a:xfrm>
                  <a:off x="923450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1" name="Rectangle 350">
                  <a:extLst>
                    <a:ext uri="{FF2B5EF4-FFF2-40B4-BE49-F238E27FC236}">
                      <a16:creationId xmlns:a16="http://schemas.microsoft.com/office/drawing/2014/main" id="{DFB2BC3B-A489-4CFD-B0B5-E56DDA0B2808}"/>
                    </a:ext>
                  </a:extLst>
                </p:cNvPr>
                <p:cNvSpPr/>
                <p:nvPr/>
              </p:nvSpPr>
              <p:spPr>
                <a:xfrm>
                  <a:off x="8618462" y="340444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2" name="Rectangle 351">
                  <a:extLst>
                    <a:ext uri="{FF2B5EF4-FFF2-40B4-BE49-F238E27FC236}">
                      <a16:creationId xmlns:a16="http://schemas.microsoft.com/office/drawing/2014/main" id="{12D0D69A-110E-490E-8F58-127C97326B04}"/>
                    </a:ext>
                  </a:extLst>
                </p:cNvPr>
                <p:cNvSpPr/>
                <p:nvPr/>
              </p:nvSpPr>
              <p:spPr>
                <a:xfrm>
                  <a:off x="8001557"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3" name="Rectangle 352">
                  <a:extLst>
                    <a:ext uri="{FF2B5EF4-FFF2-40B4-BE49-F238E27FC236}">
                      <a16:creationId xmlns:a16="http://schemas.microsoft.com/office/drawing/2014/main" id="{9FAA0128-39EC-421E-9FED-683D2C192A9F}"/>
                    </a:ext>
                  </a:extLst>
                </p:cNvPr>
                <p:cNvSpPr/>
                <p:nvPr/>
              </p:nvSpPr>
              <p:spPr>
                <a:xfrm>
                  <a:off x="7384993"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4" name="Rectangle 353">
                  <a:extLst>
                    <a:ext uri="{FF2B5EF4-FFF2-40B4-BE49-F238E27FC236}">
                      <a16:creationId xmlns:a16="http://schemas.microsoft.com/office/drawing/2014/main" id="{1938B0EC-F0CE-4EB6-A123-DCB2418CC586}"/>
                    </a:ext>
                  </a:extLst>
                </p:cNvPr>
                <p:cNvSpPr/>
                <p:nvPr/>
              </p:nvSpPr>
              <p:spPr>
                <a:xfrm>
                  <a:off x="8617806" y="5253579"/>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5" name="Rectangle 354">
                  <a:extLst>
                    <a:ext uri="{FF2B5EF4-FFF2-40B4-BE49-F238E27FC236}">
                      <a16:creationId xmlns:a16="http://schemas.microsoft.com/office/drawing/2014/main" id="{CA0005D7-2AF3-47E9-A9A7-632BF916B36D}"/>
                    </a:ext>
                  </a:extLst>
                </p:cNvPr>
                <p:cNvSpPr/>
                <p:nvPr/>
              </p:nvSpPr>
              <p:spPr>
                <a:xfrm>
                  <a:off x="8000901" y="525358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6" name="Rectangle 355">
                  <a:extLst>
                    <a:ext uri="{FF2B5EF4-FFF2-40B4-BE49-F238E27FC236}">
                      <a16:creationId xmlns:a16="http://schemas.microsoft.com/office/drawing/2014/main" id="{221C1974-5172-4E07-97CB-16629BD9614A}"/>
                    </a:ext>
                  </a:extLst>
                </p:cNvPr>
                <p:cNvSpPr/>
                <p:nvPr/>
              </p:nvSpPr>
              <p:spPr>
                <a:xfrm>
                  <a:off x="7384337" y="5253580"/>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7" name="Rectangle 356">
                  <a:extLst>
                    <a:ext uri="{FF2B5EF4-FFF2-40B4-BE49-F238E27FC236}">
                      <a16:creationId xmlns:a16="http://schemas.microsoft.com/office/drawing/2014/main" id="{86AF26DF-5D86-47A3-BEAB-227CA56159CF}"/>
                    </a:ext>
                  </a:extLst>
                </p:cNvPr>
                <p:cNvSpPr/>
                <p:nvPr/>
              </p:nvSpPr>
              <p:spPr>
                <a:xfrm>
                  <a:off x="11699470" y="2178553"/>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8" name="Rectangle 357">
                  <a:extLst>
                    <a:ext uri="{FF2B5EF4-FFF2-40B4-BE49-F238E27FC236}">
                      <a16:creationId xmlns:a16="http://schemas.microsoft.com/office/drawing/2014/main" id="{513DAF9B-849E-4027-90ED-2BB2B11A3C3A}"/>
                    </a:ext>
                  </a:extLst>
                </p:cNvPr>
                <p:cNvSpPr/>
                <p:nvPr/>
              </p:nvSpPr>
              <p:spPr>
                <a:xfrm>
                  <a:off x="1108343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9" name="Rectangle 358">
                  <a:extLst>
                    <a:ext uri="{FF2B5EF4-FFF2-40B4-BE49-F238E27FC236}">
                      <a16:creationId xmlns:a16="http://schemas.microsoft.com/office/drawing/2014/main" id="{2396DE8F-CA44-439C-9A3A-5D3C0ABF8894}"/>
                    </a:ext>
                  </a:extLst>
                </p:cNvPr>
                <p:cNvSpPr/>
                <p:nvPr/>
              </p:nvSpPr>
              <p:spPr>
                <a:xfrm>
                  <a:off x="10466525" y="217855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0" name="Rectangle 359">
                  <a:extLst>
                    <a:ext uri="{FF2B5EF4-FFF2-40B4-BE49-F238E27FC236}">
                      <a16:creationId xmlns:a16="http://schemas.microsoft.com/office/drawing/2014/main" id="{1EC0A795-062A-4E76-B962-4A4A0E582F56}"/>
                    </a:ext>
                  </a:extLst>
                </p:cNvPr>
                <p:cNvSpPr/>
                <p:nvPr/>
              </p:nvSpPr>
              <p:spPr>
                <a:xfrm>
                  <a:off x="9849961" y="217855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1" name="Rectangle 360">
                  <a:extLst>
                    <a:ext uri="{FF2B5EF4-FFF2-40B4-BE49-F238E27FC236}">
                      <a16:creationId xmlns:a16="http://schemas.microsoft.com/office/drawing/2014/main" id="{95E294BD-651C-4FD7-BE9F-17E74F83862A}"/>
                    </a:ext>
                  </a:extLst>
                </p:cNvPr>
                <p:cNvSpPr/>
                <p:nvPr/>
              </p:nvSpPr>
              <p:spPr>
                <a:xfrm>
                  <a:off x="923332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2" name="Rectangle 361">
                  <a:extLst>
                    <a:ext uri="{FF2B5EF4-FFF2-40B4-BE49-F238E27FC236}">
                      <a16:creationId xmlns:a16="http://schemas.microsoft.com/office/drawing/2014/main" id="{0399577B-AACB-4708-8BF8-5FD5829BF9E5}"/>
                    </a:ext>
                  </a:extLst>
                </p:cNvPr>
                <p:cNvSpPr/>
                <p:nvPr/>
              </p:nvSpPr>
              <p:spPr>
                <a:xfrm>
                  <a:off x="8617280" y="217855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3" name="Rectangle 362">
                  <a:extLst>
                    <a:ext uri="{FF2B5EF4-FFF2-40B4-BE49-F238E27FC236}">
                      <a16:creationId xmlns:a16="http://schemas.microsoft.com/office/drawing/2014/main" id="{12D38810-7A10-425D-81F3-552915371D77}"/>
                    </a:ext>
                  </a:extLst>
                </p:cNvPr>
                <p:cNvSpPr/>
                <p:nvPr/>
              </p:nvSpPr>
              <p:spPr>
                <a:xfrm>
                  <a:off x="8000375"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4" name="Rectangle 363">
                  <a:extLst>
                    <a:ext uri="{FF2B5EF4-FFF2-40B4-BE49-F238E27FC236}">
                      <a16:creationId xmlns:a16="http://schemas.microsoft.com/office/drawing/2014/main" id="{D8238952-8AA1-40CA-9A01-EDFD7F059B10}"/>
                    </a:ext>
                  </a:extLst>
                </p:cNvPr>
                <p:cNvSpPr/>
                <p:nvPr/>
              </p:nvSpPr>
              <p:spPr>
                <a:xfrm>
                  <a:off x="7383811"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5" name="Rectangle 364">
                  <a:extLst>
                    <a:ext uri="{FF2B5EF4-FFF2-40B4-BE49-F238E27FC236}">
                      <a16:creationId xmlns:a16="http://schemas.microsoft.com/office/drawing/2014/main" id="{177161DD-5113-4E0B-8004-FA41DDC10C03}"/>
                    </a:ext>
                  </a:extLst>
                </p:cNvPr>
                <p:cNvSpPr/>
                <p:nvPr/>
              </p:nvSpPr>
              <p:spPr>
                <a:xfrm>
                  <a:off x="11699405" y="945793"/>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6" name="Rectangle 365">
                  <a:extLst>
                    <a:ext uri="{FF2B5EF4-FFF2-40B4-BE49-F238E27FC236}">
                      <a16:creationId xmlns:a16="http://schemas.microsoft.com/office/drawing/2014/main" id="{BDB1C23F-9308-4AD2-8416-4C663756F419}"/>
                    </a:ext>
                  </a:extLst>
                </p:cNvPr>
                <p:cNvSpPr/>
                <p:nvPr/>
              </p:nvSpPr>
              <p:spPr>
                <a:xfrm>
                  <a:off x="1108336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7" name="Rectangle 366">
                  <a:extLst>
                    <a:ext uri="{FF2B5EF4-FFF2-40B4-BE49-F238E27FC236}">
                      <a16:creationId xmlns:a16="http://schemas.microsoft.com/office/drawing/2014/main" id="{AA5B88A6-5E89-40AD-8FEA-032A6226E88B}"/>
                    </a:ext>
                  </a:extLst>
                </p:cNvPr>
                <p:cNvSpPr/>
                <p:nvPr/>
              </p:nvSpPr>
              <p:spPr>
                <a:xfrm>
                  <a:off x="10466460" y="94579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8" name="Rectangle 367">
                  <a:extLst>
                    <a:ext uri="{FF2B5EF4-FFF2-40B4-BE49-F238E27FC236}">
                      <a16:creationId xmlns:a16="http://schemas.microsoft.com/office/drawing/2014/main" id="{A685686E-AB75-4C80-9A8B-070C12921D31}"/>
                    </a:ext>
                  </a:extLst>
                </p:cNvPr>
                <p:cNvSpPr/>
                <p:nvPr/>
              </p:nvSpPr>
              <p:spPr>
                <a:xfrm>
                  <a:off x="9849896" y="94579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9" name="Rectangle 368">
                  <a:extLst>
                    <a:ext uri="{FF2B5EF4-FFF2-40B4-BE49-F238E27FC236}">
                      <a16:creationId xmlns:a16="http://schemas.microsoft.com/office/drawing/2014/main" id="{C43FB21F-710E-49B0-BF9B-0A02A230AFD1}"/>
                    </a:ext>
                  </a:extLst>
                </p:cNvPr>
                <p:cNvSpPr/>
                <p:nvPr/>
              </p:nvSpPr>
              <p:spPr>
                <a:xfrm>
                  <a:off x="923325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0" name="Rectangle 369">
                  <a:extLst>
                    <a:ext uri="{FF2B5EF4-FFF2-40B4-BE49-F238E27FC236}">
                      <a16:creationId xmlns:a16="http://schemas.microsoft.com/office/drawing/2014/main" id="{933C07B2-8008-4C10-B3D2-37461D047855}"/>
                    </a:ext>
                  </a:extLst>
                </p:cNvPr>
                <p:cNvSpPr/>
                <p:nvPr/>
              </p:nvSpPr>
              <p:spPr>
                <a:xfrm>
                  <a:off x="8617215" y="94579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1" name="Rectangle 370">
                  <a:extLst>
                    <a:ext uri="{FF2B5EF4-FFF2-40B4-BE49-F238E27FC236}">
                      <a16:creationId xmlns:a16="http://schemas.microsoft.com/office/drawing/2014/main" id="{D8721016-4D53-4052-9F91-152FC8FAC4BD}"/>
                    </a:ext>
                  </a:extLst>
                </p:cNvPr>
                <p:cNvSpPr/>
                <p:nvPr/>
              </p:nvSpPr>
              <p:spPr>
                <a:xfrm>
                  <a:off x="8000310"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2" name="Rectangle 371">
                  <a:extLst>
                    <a:ext uri="{FF2B5EF4-FFF2-40B4-BE49-F238E27FC236}">
                      <a16:creationId xmlns:a16="http://schemas.microsoft.com/office/drawing/2014/main" id="{FA1E99C4-3318-413F-9E2F-F5B8A0606C93}"/>
                    </a:ext>
                  </a:extLst>
                </p:cNvPr>
                <p:cNvSpPr/>
                <p:nvPr/>
              </p:nvSpPr>
              <p:spPr>
                <a:xfrm>
                  <a:off x="7383746"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3" name="Rectangle 372">
                  <a:extLst>
                    <a:ext uri="{FF2B5EF4-FFF2-40B4-BE49-F238E27FC236}">
                      <a16:creationId xmlns:a16="http://schemas.microsoft.com/office/drawing/2014/main" id="{97DCF233-7643-4B5F-BFF6-91DA959ECA14}"/>
                    </a:ext>
                  </a:extLst>
                </p:cNvPr>
                <p:cNvSpPr/>
                <p:nvPr/>
              </p:nvSpPr>
              <p:spPr>
                <a:xfrm>
                  <a:off x="11699535" y="1562171"/>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4" name="Rectangle 373">
                  <a:extLst>
                    <a:ext uri="{FF2B5EF4-FFF2-40B4-BE49-F238E27FC236}">
                      <a16:creationId xmlns:a16="http://schemas.microsoft.com/office/drawing/2014/main" id="{029EF63C-942E-41F7-A3ED-8672344DC687}"/>
                    </a:ext>
                  </a:extLst>
                </p:cNvPr>
                <p:cNvSpPr/>
                <p:nvPr/>
              </p:nvSpPr>
              <p:spPr>
                <a:xfrm>
                  <a:off x="1108349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5" name="Rectangle 374">
                  <a:extLst>
                    <a:ext uri="{FF2B5EF4-FFF2-40B4-BE49-F238E27FC236}">
                      <a16:creationId xmlns:a16="http://schemas.microsoft.com/office/drawing/2014/main" id="{E40D7AEC-FDA4-4D13-AF96-8432106BAF10}"/>
                    </a:ext>
                  </a:extLst>
                </p:cNvPr>
                <p:cNvSpPr/>
                <p:nvPr/>
              </p:nvSpPr>
              <p:spPr>
                <a:xfrm>
                  <a:off x="10466590" y="156217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6" name="Rectangle 375">
                  <a:extLst>
                    <a:ext uri="{FF2B5EF4-FFF2-40B4-BE49-F238E27FC236}">
                      <a16:creationId xmlns:a16="http://schemas.microsoft.com/office/drawing/2014/main" id="{50339530-D0A7-48E8-9DAD-C31D2A6EE885}"/>
                    </a:ext>
                  </a:extLst>
                </p:cNvPr>
                <p:cNvSpPr/>
                <p:nvPr/>
              </p:nvSpPr>
              <p:spPr>
                <a:xfrm>
                  <a:off x="9850026" y="156217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7" name="Rectangle 376">
                  <a:extLst>
                    <a:ext uri="{FF2B5EF4-FFF2-40B4-BE49-F238E27FC236}">
                      <a16:creationId xmlns:a16="http://schemas.microsoft.com/office/drawing/2014/main" id="{C9E8715F-4FAF-421C-A6E1-98B249C06833}"/>
                    </a:ext>
                  </a:extLst>
                </p:cNvPr>
                <p:cNvSpPr/>
                <p:nvPr/>
              </p:nvSpPr>
              <p:spPr>
                <a:xfrm>
                  <a:off x="923338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8" name="Rectangle 377">
                  <a:extLst>
                    <a:ext uri="{FF2B5EF4-FFF2-40B4-BE49-F238E27FC236}">
                      <a16:creationId xmlns:a16="http://schemas.microsoft.com/office/drawing/2014/main" id="{8ED0A057-0117-483C-AD32-9AD559AC0956}"/>
                    </a:ext>
                  </a:extLst>
                </p:cNvPr>
                <p:cNvSpPr/>
                <p:nvPr/>
              </p:nvSpPr>
              <p:spPr>
                <a:xfrm>
                  <a:off x="8617345" y="1562169"/>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9" name="Rectangle 378">
                  <a:extLst>
                    <a:ext uri="{FF2B5EF4-FFF2-40B4-BE49-F238E27FC236}">
                      <a16:creationId xmlns:a16="http://schemas.microsoft.com/office/drawing/2014/main" id="{52A86F71-B878-42E0-91B8-A3CD722AC92F}"/>
                    </a:ext>
                  </a:extLst>
                </p:cNvPr>
                <p:cNvSpPr/>
                <p:nvPr/>
              </p:nvSpPr>
              <p:spPr>
                <a:xfrm>
                  <a:off x="8000440"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0" name="Rectangle 379">
                  <a:extLst>
                    <a:ext uri="{FF2B5EF4-FFF2-40B4-BE49-F238E27FC236}">
                      <a16:creationId xmlns:a16="http://schemas.microsoft.com/office/drawing/2014/main" id="{8AE83A8D-2FAA-40BE-94AF-32348806298A}"/>
                    </a:ext>
                  </a:extLst>
                </p:cNvPr>
                <p:cNvSpPr/>
                <p:nvPr/>
              </p:nvSpPr>
              <p:spPr>
                <a:xfrm>
                  <a:off x="7383876"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1" name="Rectangle 380">
                  <a:extLst>
                    <a:ext uri="{FF2B5EF4-FFF2-40B4-BE49-F238E27FC236}">
                      <a16:creationId xmlns:a16="http://schemas.microsoft.com/office/drawing/2014/main" id="{521C642D-52B6-49FE-8EA3-593DF1980393}"/>
                    </a:ext>
                  </a:extLst>
                </p:cNvPr>
                <p:cNvSpPr/>
                <p:nvPr/>
              </p:nvSpPr>
              <p:spPr>
                <a:xfrm>
                  <a:off x="11698223" y="179537"/>
                  <a:ext cx="29555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2" name="Rectangle 381">
                  <a:extLst>
                    <a:ext uri="{FF2B5EF4-FFF2-40B4-BE49-F238E27FC236}">
                      <a16:creationId xmlns:a16="http://schemas.microsoft.com/office/drawing/2014/main" id="{EBB74CE2-00BE-4FBB-BE9D-2C729E4DDD44}"/>
                    </a:ext>
                  </a:extLst>
                </p:cNvPr>
                <p:cNvSpPr/>
                <p:nvPr/>
              </p:nvSpPr>
              <p:spPr>
                <a:xfrm>
                  <a:off x="11083235"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3" name="Rectangle 382">
                  <a:extLst>
                    <a:ext uri="{FF2B5EF4-FFF2-40B4-BE49-F238E27FC236}">
                      <a16:creationId xmlns:a16="http://schemas.microsoft.com/office/drawing/2014/main" id="{8004820A-1DA3-4A32-B9FA-A850E8A01687}"/>
                    </a:ext>
                  </a:extLst>
                </p:cNvPr>
                <p:cNvSpPr/>
                <p:nvPr/>
              </p:nvSpPr>
              <p:spPr>
                <a:xfrm>
                  <a:off x="10466330" y="17953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4" name="Rectangle 383">
                  <a:extLst>
                    <a:ext uri="{FF2B5EF4-FFF2-40B4-BE49-F238E27FC236}">
                      <a16:creationId xmlns:a16="http://schemas.microsoft.com/office/drawing/2014/main" id="{DBD66C28-0433-484F-A24D-B6CAB98BB2E7}"/>
                    </a:ext>
                  </a:extLst>
                </p:cNvPr>
                <p:cNvSpPr/>
                <p:nvPr/>
              </p:nvSpPr>
              <p:spPr>
                <a:xfrm>
                  <a:off x="9849766" y="17953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5" name="Rectangle 384">
                  <a:extLst>
                    <a:ext uri="{FF2B5EF4-FFF2-40B4-BE49-F238E27FC236}">
                      <a16:creationId xmlns:a16="http://schemas.microsoft.com/office/drawing/2014/main" id="{4370FCA8-320D-4479-9F86-6507372493C6}"/>
                    </a:ext>
                  </a:extLst>
                </p:cNvPr>
                <p:cNvSpPr/>
                <p:nvPr/>
              </p:nvSpPr>
              <p:spPr>
                <a:xfrm>
                  <a:off x="9233125"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6" name="Rectangle 385">
                  <a:extLst>
                    <a:ext uri="{FF2B5EF4-FFF2-40B4-BE49-F238E27FC236}">
                      <a16:creationId xmlns:a16="http://schemas.microsoft.com/office/drawing/2014/main" id="{38B11180-2770-444A-A93C-643DCA85EA7A}"/>
                    </a:ext>
                  </a:extLst>
                </p:cNvPr>
                <p:cNvSpPr/>
                <p:nvPr/>
              </p:nvSpPr>
              <p:spPr>
                <a:xfrm>
                  <a:off x="8617085" y="179535"/>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7" name="Rectangle 386">
                  <a:extLst>
                    <a:ext uri="{FF2B5EF4-FFF2-40B4-BE49-F238E27FC236}">
                      <a16:creationId xmlns:a16="http://schemas.microsoft.com/office/drawing/2014/main" id="{73FBF061-925B-45FB-BA7C-EEBDA6380CFC}"/>
                    </a:ext>
                  </a:extLst>
                </p:cNvPr>
                <p:cNvSpPr/>
                <p:nvPr/>
              </p:nvSpPr>
              <p:spPr>
                <a:xfrm>
                  <a:off x="8000180"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8" name="Rectangle 387">
                  <a:extLst>
                    <a:ext uri="{FF2B5EF4-FFF2-40B4-BE49-F238E27FC236}">
                      <a16:creationId xmlns:a16="http://schemas.microsoft.com/office/drawing/2014/main" id="{3D1F59C0-56A1-4C0A-9FDD-489B2C7B474B}"/>
                    </a:ext>
                  </a:extLst>
                </p:cNvPr>
                <p:cNvSpPr/>
                <p:nvPr/>
              </p:nvSpPr>
              <p:spPr>
                <a:xfrm>
                  <a:off x="7383616"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9" name="Rectangle 388">
                  <a:extLst>
                    <a:ext uri="{FF2B5EF4-FFF2-40B4-BE49-F238E27FC236}">
                      <a16:creationId xmlns:a16="http://schemas.microsoft.com/office/drawing/2014/main" id="{E8B5A75C-E318-4F8F-B060-8E95AF9DE147}"/>
                    </a:ext>
                  </a:extLst>
                </p:cNvPr>
                <p:cNvSpPr/>
                <p:nvPr/>
              </p:nvSpPr>
              <p:spPr>
                <a:xfrm>
                  <a:off x="11699405" y="336275"/>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0" name="Rectangle 389">
                  <a:extLst>
                    <a:ext uri="{FF2B5EF4-FFF2-40B4-BE49-F238E27FC236}">
                      <a16:creationId xmlns:a16="http://schemas.microsoft.com/office/drawing/2014/main" id="{526A85FC-8686-41EB-B7AD-CB7216EF9376}"/>
                    </a:ext>
                  </a:extLst>
                </p:cNvPr>
                <p:cNvSpPr/>
                <p:nvPr/>
              </p:nvSpPr>
              <p:spPr>
                <a:xfrm>
                  <a:off x="1108336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1" name="Rectangle 390">
                  <a:extLst>
                    <a:ext uri="{FF2B5EF4-FFF2-40B4-BE49-F238E27FC236}">
                      <a16:creationId xmlns:a16="http://schemas.microsoft.com/office/drawing/2014/main" id="{429154DF-0AE7-4843-AFB9-D92D64E8B5CB}"/>
                    </a:ext>
                  </a:extLst>
                </p:cNvPr>
                <p:cNvSpPr/>
                <p:nvPr/>
              </p:nvSpPr>
              <p:spPr>
                <a:xfrm>
                  <a:off x="10466460" y="33627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2" name="Rectangle 391">
                  <a:extLst>
                    <a:ext uri="{FF2B5EF4-FFF2-40B4-BE49-F238E27FC236}">
                      <a16:creationId xmlns:a16="http://schemas.microsoft.com/office/drawing/2014/main" id="{D226C01E-68FE-4A09-8489-0B2625288C3B}"/>
                    </a:ext>
                  </a:extLst>
                </p:cNvPr>
                <p:cNvSpPr/>
                <p:nvPr/>
              </p:nvSpPr>
              <p:spPr>
                <a:xfrm>
                  <a:off x="9849896" y="33627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3" name="Rectangle 392">
                  <a:extLst>
                    <a:ext uri="{FF2B5EF4-FFF2-40B4-BE49-F238E27FC236}">
                      <a16:creationId xmlns:a16="http://schemas.microsoft.com/office/drawing/2014/main" id="{672B8442-4B27-4D99-9BE9-3FCBFA2B79DE}"/>
                    </a:ext>
                  </a:extLst>
                </p:cNvPr>
                <p:cNvSpPr/>
                <p:nvPr/>
              </p:nvSpPr>
              <p:spPr>
                <a:xfrm>
                  <a:off x="923325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4" name="Rectangle 393">
                  <a:extLst>
                    <a:ext uri="{FF2B5EF4-FFF2-40B4-BE49-F238E27FC236}">
                      <a16:creationId xmlns:a16="http://schemas.microsoft.com/office/drawing/2014/main" id="{2E0976E2-00F3-4E04-941E-6F0E5EBA295E}"/>
                    </a:ext>
                  </a:extLst>
                </p:cNvPr>
                <p:cNvSpPr/>
                <p:nvPr/>
              </p:nvSpPr>
              <p:spPr>
                <a:xfrm>
                  <a:off x="8617215" y="3362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5" name="Rectangle 394">
                  <a:extLst>
                    <a:ext uri="{FF2B5EF4-FFF2-40B4-BE49-F238E27FC236}">
                      <a16:creationId xmlns:a16="http://schemas.microsoft.com/office/drawing/2014/main" id="{67B31580-737B-460A-8F4D-003C1E6A6B4D}"/>
                    </a:ext>
                  </a:extLst>
                </p:cNvPr>
                <p:cNvSpPr/>
                <p:nvPr/>
              </p:nvSpPr>
              <p:spPr>
                <a:xfrm>
                  <a:off x="8000310"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6" name="Rectangle 395">
                  <a:extLst>
                    <a:ext uri="{FF2B5EF4-FFF2-40B4-BE49-F238E27FC236}">
                      <a16:creationId xmlns:a16="http://schemas.microsoft.com/office/drawing/2014/main" id="{9E8CE265-3D17-4FC7-8C28-C1849C4E1289}"/>
                    </a:ext>
                  </a:extLst>
                </p:cNvPr>
                <p:cNvSpPr/>
                <p:nvPr/>
              </p:nvSpPr>
              <p:spPr>
                <a:xfrm>
                  <a:off x="7383746"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7" name="Rectangle 396">
                  <a:extLst>
                    <a:ext uri="{FF2B5EF4-FFF2-40B4-BE49-F238E27FC236}">
                      <a16:creationId xmlns:a16="http://schemas.microsoft.com/office/drawing/2014/main" id="{433B1540-467D-4125-BEC7-C74F96ADE53E}"/>
                    </a:ext>
                  </a:extLst>
                </p:cNvPr>
                <p:cNvSpPr/>
                <p:nvPr/>
              </p:nvSpPr>
              <p:spPr>
                <a:xfrm>
                  <a:off x="6767242" y="402082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8" name="Rectangle 397">
                  <a:extLst>
                    <a:ext uri="{FF2B5EF4-FFF2-40B4-BE49-F238E27FC236}">
                      <a16:creationId xmlns:a16="http://schemas.microsoft.com/office/drawing/2014/main" id="{961452C9-BF3E-40A2-A1D4-A09D215D72DA}"/>
                    </a:ext>
                  </a:extLst>
                </p:cNvPr>
                <p:cNvSpPr/>
                <p:nvPr/>
              </p:nvSpPr>
              <p:spPr>
                <a:xfrm>
                  <a:off x="6150337"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9" name="Rectangle 398">
                  <a:extLst>
                    <a:ext uri="{FF2B5EF4-FFF2-40B4-BE49-F238E27FC236}">
                      <a16:creationId xmlns:a16="http://schemas.microsoft.com/office/drawing/2014/main" id="{A0EAC03E-0C99-4367-8704-8C244CC1A70A}"/>
                    </a:ext>
                  </a:extLst>
                </p:cNvPr>
                <p:cNvSpPr/>
                <p:nvPr/>
              </p:nvSpPr>
              <p:spPr>
                <a:xfrm>
                  <a:off x="5533773"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0" name="Rectangle 399">
                  <a:extLst>
                    <a:ext uri="{FF2B5EF4-FFF2-40B4-BE49-F238E27FC236}">
                      <a16:creationId xmlns:a16="http://schemas.microsoft.com/office/drawing/2014/main" id="{3D842489-BA38-4920-AF85-E1280A388049}"/>
                    </a:ext>
                  </a:extLst>
                </p:cNvPr>
                <p:cNvSpPr/>
                <p:nvPr/>
              </p:nvSpPr>
              <p:spPr>
                <a:xfrm>
                  <a:off x="6767372" y="463720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1" name="Rectangle 400">
                  <a:extLst>
                    <a:ext uri="{FF2B5EF4-FFF2-40B4-BE49-F238E27FC236}">
                      <a16:creationId xmlns:a16="http://schemas.microsoft.com/office/drawing/2014/main" id="{F3753ACA-C8B1-47C9-812B-56FEC44D2109}"/>
                    </a:ext>
                  </a:extLst>
                </p:cNvPr>
                <p:cNvSpPr/>
                <p:nvPr/>
              </p:nvSpPr>
              <p:spPr>
                <a:xfrm>
                  <a:off x="6150467" y="463720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2" name="Rectangle 401">
                  <a:extLst>
                    <a:ext uri="{FF2B5EF4-FFF2-40B4-BE49-F238E27FC236}">
                      <a16:creationId xmlns:a16="http://schemas.microsoft.com/office/drawing/2014/main" id="{C22931DF-713B-44C3-9A11-6E4CD8227F99}"/>
                    </a:ext>
                  </a:extLst>
                </p:cNvPr>
                <p:cNvSpPr/>
                <p:nvPr/>
              </p:nvSpPr>
              <p:spPr>
                <a:xfrm>
                  <a:off x="5532591" y="4637203"/>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3" name="Rectangle 402">
                  <a:extLst>
                    <a:ext uri="{FF2B5EF4-FFF2-40B4-BE49-F238E27FC236}">
                      <a16:creationId xmlns:a16="http://schemas.microsoft.com/office/drawing/2014/main" id="{B2F5C540-408E-43C8-9FC3-73B619F71CF8}"/>
                    </a:ext>
                  </a:extLst>
                </p:cNvPr>
                <p:cNvSpPr/>
                <p:nvPr/>
              </p:nvSpPr>
              <p:spPr>
                <a:xfrm>
                  <a:off x="6767177" y="278806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4" name="Rectangle 403">
                  <a:extLst>
                    <a:ext uri="{FF2B5EF4-FFF2-40B4-BE49-F238E27FC236}">
                      <a16:creationId xmlns:a16="http://schemas.microsoft.com/office/drawing/2014/main" id="{A4061963-D534-4AC9-9512-8FC333494D81}"/>
                    </a:ext>
                  </a:extLst>
                </p:cNvPr>
                <p:cNvSpPr/>
                <p:nvPr/>
              </p:nvSpPr>
              <p:spPr>
                <a:xfrm>
                  <a:off x="615027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5" name="Rectangle 404">
                  <a:extLst>
                    <a:ext uri="{FF2B5EF4-FFF2-40B4-BE49-F238E27FC236}">
                      <a16:creationId xmlns:a16="http://schemas.microsoft.com/office/drawing/2014/main" id="{DC521C37-B8CC-477E-96D1-0CE6A2809802}"/>
                    </a:ext>
                  </a:extLst>
                </p:cNvPr>
                <p:cNvSpPr/>
                <p:nvPr/>
              </p:nvSpPr>
              <p:spPr>
                <a:xfrm>
                  <a:off x="5533708"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6" name="Rectangle 405">
                  <a:extLst>
                    <a:ext uri="{FF2B5EF4-FFF2-40B4-BE49-F238E27FC236}">
                      <a16:creationId xmlns:a16="http://schemas.microsoft.com/office/drawing/2014/main" id="{EEDC1D85-EEF1-421A-B1B3-F4744AFF4C58}"/>
                    </a:ext>
                  </a:extLst>
                </p:cNvPr>
                <p:cNvSpPr/>
                <p:nvPr/>
              </p:nvSpPr>
              <p:spPr>
                <a:xfrm>
                  <a:off x="6767307" y="340444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7" name="Rectangle 406">
                  <a:extLst>
                    <a:ext uri="{FF2B5EF4-FFF2-40B4-BE49-F238E27FC236}">
                      <a16:creationId xmlns:a16="http://schemas.microsoft.com/office/drawing/2014/main" id="{411E5B6A-9A7D-4133-9E48-1C5F752F13A2}"/>
                    </a:ext>
                  </a:extLst>
                </p:cNvPr>
                <p:cNvSpPr/>
                <p:nvPr/>
              </p:nvSpPr>
              <p:spPr>
                <a:xfrm>
                  <a:off x="615040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8" name="Rectangle 407">
                  <a:extLst>
                    <a:ext uri="{FF2B5EF4-FFF2-40B4-BE49-F238E27FC236}">
                      <a16:creationId xmlns:a16="http://schemas.microsoft.com/office/drawing/2014/main" id="{2BBB74D5-D216-4289-B092-325CED3AFC36}"/>
                    </a:ext>
                  </a:extLst>
                </p:cNvPr>
                <p:cNvSpPr/>
                <p:nvPr/>
              </p:nvSpPr>
              <p:spPr>
                <a:xfrm>
                  <a:off x="5533838"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9" name="Rectangle 408">
                  <a:extLst>
                    <a:ext uri="{FF2B5EF4-FFF2-40B4-BE49-F238E27FC236}">
                      <a16:creationId xmlns:a16="http://schemas.microsoft.com/office/drawing/2014/main" id="{A8FB7F17-1FBD-4C08-A4C0-77EC15475B38}"/>
                    </a:ext>
                  </a:extLst>
                </p:cNvPr>
                <p:cNvSpPr/>
                <p:nvPr/>
              </p:nvSpPr>
              <p:spPr>
                <a:xfrm>
                  <a:off x="6766651" y="5253579"/>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0" name="Rectangle 409">
                  <a:extLst>
                    <a:ext uri="{FF2B5EF4-FFF2-40B4-BE49-F238E27FC236}">
                      <a16:creationId xmlns:a16="http://schemas.microsoft.com/office/drawing/2014/main" id="{69FF4C61-84C2-4EC2-846C-68B123E35409}"/>
                    </a:ext>
                  </a:extLst>
                </p:cNvPr>
                <p:cNvSpPr/>
                <p:nvPr/>
              </p:nvSpPr>
              <p:spPr>
                <a:xfrm>
                  <a:off x="6149746" y="525358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1" name="Rectangle 410">
                  <a:extLst>
                    <a:ext uri="{FF2B5EF4-FFF2-40B4-BE49-F238E27FC236}">
                      <a16:creationId xmlns:a16="http://schemas.microsoft.com/office/drawing/2014/main" id="{8E5F6FB8-1D5D-4A38-9C37-9CBB6B177828}"/>
                    </a:ext>
                  </a:extLst>
                </p:cNvPr>
                <p:cNvSpPr/>
                <p:nvPr/>
              </p:nvSpPr>
              <p:spPr>
                <a:xfrm>
                  <a:off x="5533182" y="5253580"/>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2" name="Rectangle 411">
                  <a:extLst>
                    <a:ext uri="{FF2B5EF4-FFF2-40B4-BE49-F238E27FC236}">
                      <a16:creationId xmlns:a16="http://schemas.microsoft.com/office/drawing/2014/main" id="{BCCBE571-1066-434F-A4F9-E8F4FD1B0472}"/>
                    </a:ext>
                  </a:extLst>
                </p:cNvPr>
                <p:cNvSpPr/>
                <p:nvPr/>
              </p:nvSpPr>
              <p:spPr>
                <a:xfrm>
                  <a:off x="6766125" y="217855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3" name="Rectangle 412">
                  <a:extLst>
                    <a:ext uri="{FF2B5EF4-FFF2-40B4-BE49-F238E27FC236}">
                      <a16:creationId xmlns:a16="http://schemas.microsoft.com/office/drawing/2014/main" id="{FE1DD9E4-5792-4474-A394-0ABFBCCA0BEA}"/>
                    </a:ext>
                  </a:extLst>
                </p:cNvPr>
                <p:cNvSpPr/>
                <p:nvPr/>
              </p:nvSpPr>
              <p:spPr>
                <a:xfrm>
                  <a:off x="614922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4" name="Rectangle 413">
                  <a:extLst>
                    <a:ext uri="{FF2B5EF4-FFF2-40B4-BE49-F238E27FC236}">
                      <a16:creationId xmlns:a16="http://schemas.microsoft.com/office/drawing/2014/main" id="{73A5BBA6-27EB-4B8C-BA54-18902FAFC175}"/>
                    </a:ext>
                  </a:extLst>
                </p:cNvPr>
                <p:cNvSpPr/>
                <p:nvPr/>
              </p:nvSpPr>
              <p:spPr>
                <a:xfrm>
                  <a:off x="5532656"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5" name="Rectangle 414">
                  <a:extLst>
                    <a:ext uri="{FF2B5EF4-FFF2-40B4-BE49-F238E27FC236}">
                      <a16:creationId xmlns:a16="http://schemas.microsoft.com/office/drawing/2014/main" id="{EB185E1D-CBC1-4B06-B0E2-197E42B52D5E}"/>
                    </a:ext>
                  </a:extLst>
                </p:cNvPr>
                <p:cNvSpPr/>
                <p:nvPr/>
              </p:nvSpPr>
              <p:spPr>
                <a:xfrm>
                  <a:off x="6766060" y="94579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6" name="Rectangle 415">
                  <a:extLst>
                    <a:ext uri="{FF2B5EF4-FFF2-40B4-BE49-F238E27FC236}">
                      <a16:creationId xmlns:a16="http://schemas.microsoft.com/office/drawing/2014/main" id="{121D52A3-D4B1-4A37-B824-E8070D75A3AA}"/>
                    </a:ext>
                  </a:extLst>
                </p:cNvPr>
                <p:cNvSpPr/>
                <p:nvPr/>
              </p:nvSpPr>
              <p:spPr>
                <a:xfrm>
                  <a:off x="614915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7" name="Rectangle 416">
                  <a:extLst>
                    <a:ext uri="{FF2B5EF4-FFF2-40B4-BE49-F238E27FC236}">
                      <a16:creationId xmlns:a16="http://schemas.microsoft.com/office/drawing/2014/main" id="{8A382E50-027C-46F5-8B95-363B7B0E4EFF}"/>
                    </a:ext>
                  </a:extLst>
                </p:cNvPr>
                <p:cNvSpPr/>
                <p:nvPr/>
              </p:nvSpPr>
              <p:spPr>
                <a:xfrm>
                  <a:off x="5532591"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8" name="Rectangle 417">
                  <a:extLst>
                    <a:ext uri="{FF2B5EF4-FFF2-40B4-BE49-F238E27FC236}">
                      <a16:creationId xmlns:a16="http://schemas.microsoft.com/office/drawing/2014/main" id="{9BC21B2C-D7D9-42E4-9DAF-51873141990B}"/>
                    </a:ext>
                  </a:extLst>
                </p:cNvPr>
                <p:cNvSpPr/>
                <p:nvPr/>
              </p:nvSpPr>
              <p:spPr>
                <a:xfrm>
                  <a:off x="6766190" y="1562169"/>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9" name="Rectangle 418">
                  <a:extLst>
                    <a:ext uri="{FF2B5EF4-FFF2-40B4-BE49-F238E27FC236}">
                      <a16:creationId xmlns:a16="http://schemas.microsoft.com/office/drawing/2014/main" id="{1F384B85-E1CF-4AC7-8A46-1906B95AEF1F}"/>
                    </a:ext>
                  </a:extLst>
                </p:cNvPr>
                <p:cNvSpPr/>
                <p:nvPr/>
              </p:nvSpPr>
              <p:spPr>
                <a:xfrm>
                  <a:off x="614928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0" name="Rectangle 419">
                  <a:extLst>
                    <a:ext uri="{FF2B5EF4-FFF2-40B4-BE49-F238E27FC236}">
                      <a16:creationId xmlns:a16="http://schemas.microsoft.com/office/drawing/2014/main" id="{5582D65E-B6B7-48DF-B3D9-31C4D3B2173D}"/>
                    </a:ext>
                  </a:extLst>
                </p:cNvPr>
                <p:cNvSpPr/>
                <p:nvPr/>
              </p:nvSpPr>
              <p:spPr>
                <a:xfrm>
                  <a:off x="5532721"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1" name="Rectangle 420">
                  <a:extLst>
                    <a:ext uri="{FF2B5EF4-FFF2-40B4-BE49-F238E27FC236}">
                      <a16:creationId xmlns:a16="http://schemas.microsoft.com/office/drawing/2014/main" id="{B04E7423-1F14-499F-9420-F54F53F72157}"/>
                    </a:ext>
                  </a:extLst>
                </p:cNvPr>
                <p:cNvSpPr/>
                <p:nvPr/>
              </p:nvSpPr>
              <p:spPr>
                <a:xfrm>
                  <a:off x="6765930" y="179535"/>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2" name="Rectangle 421">
                  <a:extLst>
                    <a:ext uri="{FF2B5EF4-FFF2-40B4-BE49-F238E27FC236}">
                      <a16:creationId xmlns:a16="http://schemas.microsoft.com/office/drawing/2014/main" id="{C15A1422-1BCF-4E8A-8D90-915BB54EB53C}"/>
                    </a:ext>
                  </a:extLst>
                </p:cNvPr>
                <p:cNvSpPr/>
                <p:nvPr/>
              </p:nvSpPr>
              <p:spPr>
                <a:xfrm>
                  <a:off x="6766060" y="3362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3" name="Rectangle 422">
                  <a:extLst>
                    <a:ext uri="{FF2B5EF4-FFF2-40B4-BE49-F238E27FC236}">
                      <a16:creationId xmlns:a16="http://schemas.microsoft.com/office/drawing/2014/main" id="{61E32643-65ED-428C-9A53-1785F13DBC69}"/>
                    </a:ext>
                  </a:extLst>
                </p:cNvPr>
                <p:cNvSpPr/>
                <p:nvPr/>
              </p:nvSpPr>
              <p:spPr>
                <a:xfrm>
                  <a:off x="614915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4" name="Rectangle 423">
                  <a:extLst>
                    <a:ext uri="{FF2B5EF4-FFF2-40B4-BE49-F238E27FC236}">
                      <a16:creationId xmlns:a16="http://schemas.microsoft.com/office/drawing/2014/main" id="{860683AB-5F27-42A5-B713-3EF31758345C}"/>
                    </a:ext>
                  </a:extLst>
                </p:cNvPr>
                <p:cNvSpPr/>
                <p:nvPr/>
              </p:nvSpPr>
              <p:spPr>
                <a:xfrm>
                  <a:off x="5532591"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5" name="Rectangle 424">
                  <a:extLst>
                    <a:ext uri="{FF2B5EF4-FFF2-40B4-BE49-F238E27FC236}">
                      <a16:creationId xmlns:a16="http://schemas.microsoft.com/office/drawing/2014/main" id="{6611047B-AE17-4718-8063-7DFB8C2F4559}"/>
                    </a:ext>
                  </a:extLst>
                </p:cNvPr>
                <p:cNvSpPr/>
                <p:nvPr/>
              </p:nvSpPr>
              <p:spPr>
                <a:xfrm>
                  <a:off x="4921933"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6" name="Rectangle 425">
                  <a:extLst>
                    <a:ext uri="{FF2B5EF4-FFF2-40B4-BE49-F238E27FC236}">
                      <a16:creationId xmlns:a16="http://schemas.microsoft.com/office/drawing/2014/main" id="{39B03B8F-C462-4636-9354-9115A22A2549}"/>
                    </a:ext>
                  </a:extLst>
                </p:cNvPr>
                <p:cNvSpPr/>
                <p:nvPr/>
              </p:nvSpPr>
              <p:spPr>
                <a:xfrm>
                  <a:off x="4305028"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7" name="Rectangle 426">
                  <a:extLst>
                    <a:ext uri="{FF2B5EF4-FFF2-40B4-BE49-F238E27FC236}">
                      <a16:creationId xmlns:a16="http://schemas.microsoft.com/office/drawing/2014/main" id="{366E8375-0254-4FA4-9340-8EA767B56538}"/>
                    </a:ext>
                  </a:extLst>
                </p:cNvPr>
                <p:cNvSpPr/>
                <p:nvPr/>
              </p:nvSpPr>
              <p:spPr>
                <a:xfrm>
                  <a:off x="3688464"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8" name="Rectangle 427">
                  <a:extLst>
                    <a:ext uri="{FF2B5EF4-FFF2-40B4-BE49-F238E27FC236}">
                      <a16:creationId xmlns:a16="http://schemas.microsoft.com/office/drawing/2014/main" id="{72C970C1-87D8-4A6F-BD56-57C99A1D736B}"/>
                    </a:ext>
                  </a:extLst>
                </p:cNvPr>
                <p:cNvSpPr/>
                <p:nvPr/>
              </p:nvSpPr>
              <p:spPr>
                <a:xfrm>
                  <a:off x="4921869" y="4636533"/>
                  <a:ext cx="616574"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9" name="Rectangle 428">
                  <a:extLst>
                    <a:ext uri="{FF2B5EF4-FFF2-40B4-BE49-F238E27FC236}">
                      <a16:creationId xmlns:a16="http://schemas.microsoft.com/office/drawing/2014/main" id="{46F39DC1-3E4F-42FC-805A-60C43D2BDA2D}"/>
                    </a:ext>
                  </a:extLst>
                </p:cNvPr>
                <p:cNvSpPr/>
                <p:nvPr/>
              </p:nvSpPr>
              <p:spPr>
                <a:xfrm>
                  <a:off x="4305158" y="4636534"/>
                  <a:ext cx="614863"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0" name="Rectangle 429">
                  <a:extLst>
                    <a:ext uri="{FF2B5EF4-FFF2-40B4-BE49-F238E27FC236}">
                      <a16:creationId xmlns:a16="http://schemas.microsoft.com/office/drawing/2014/main" id="{A5ED202F-EA1D-4321-AF6C-E25C0153D1E4}"/>
                    </a:ext>
                  </a:extLst>
                </p:cNvPr>
                <p:cNvSpPr/>
                <p:nvPr/>
              </p:nvSpPr>
              <p:spPr>
                <a:xfrm>
                  <a:off x="3687282" y="4636534"/>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1" name="Rectangle 430">
                  <a:extLst>
                    <a:ext uri="{FF2B5EF4-FFF2-40B4-BE49-F238E27FC236}">
                      <a16:creationId xmlns:a16="http://schemas.microsoft.com/office/drawing/2014/main" id="{C3200861-F68C-437B-816B-6E85126A1098}"/>
                    </a:ext>
                  </a:extLst>
                </p:cNvPr>
                <p:cNvSpPr/>
                <p:nvPr/>
              </p:nvSpPr>
              <p:spPr>
                <a:xfrm>
                  <a:off x="4921868"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2" name="Rectangle 431">
                  <a:extLst>
                    <a:ext uri="{FF2B5EF4-FFF2-40B4-BE49-F238E27FC236}">
                      <a16:creationId xmlns:a16="http://schemas.microsoft.com/office/drawing/2014/main" id="{DEF909CC-8722-4FC0-9E77-7C5B0BA64570}"/>
                    </a:ext>
                  </a:extLst>
                </p:cNvPr>
                <p:cNvSpPr/>
                <p:nvPr/>
              </p:nvSpPr>
              <p:spPr>
                <a:xfrm>
                  <a:off x="4304963"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3" name="Rectangle 432">
                  <a:extLst>
                    <a:ext uri="{FF2B5EF4-FFF2-40B4-BE49-F238E27FC236}">
                      <a16:creationId xmlns:a16="http://schemas.microsoft.com/office/drawing/2014/main" id="{6D6BF219-60F3-453D-B1B2-BD7AD3926B4B}"/>
                    </a:ext>
                  </a:extLst>
                </p:cNvPr>
                <p:cNvSpPr/>
                <p:nvPr/>
              </p:nvSpPr>
              <p:spPr>
                <a:xfrm>
                  <a:off x="3688399"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4" name="Rectangle 433">
                  <a:extLst>
                    <a:ext uri="{FF2B5EF4-FFF2-40B4-BE49-F238E27FC236}">
                      <a16:creationId xmlns:a16="http://schemas.microsoft.com/office/drawing/2014/main" id="{84DBACB4-BBE6-45A7-8E3E-0C337764826C}"/>
                    </a:ext>
                  </a:extLst>
                </p:cNvPr>
                <p:cNvSpPr/>
                <p:nvPr/>
              </p:nvSpPr>
              <p:spPr>
                <a:xfrm>
                  <a:off x="4921998"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5" name="Rectangle 434">
                  <a:extLst>
                    <a:ext uri="{FF2B5EF4-FFF2-40B4-BE49-F238E27FC236}">
                      <a16:creationId xmlns:a16="http://schemas.microsoft.com/office/drawing/2014/main" id="{3C0DEAD4-BCB2-4B7E-A8FE-C2CC0EF40A76}"/>
                    </a:ext>
                  </a:extLst>
                </p:cNvPr>
                <p:cNvSpPr/>
                <p:nvPr/>
              </p:nvSpPr>
              <p:spPr>
                <a:xfrm>
                  <a:off x="4305093"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6" name="Rectangle 435">
                  <a:extLst>
                    <a:ext uri="{FF2B5EF4-FFF2-40B4-BE49-F238E27FC236}">
                      <a16:creationId xmlns:a16="http://schemas.microsoft.com/office/drawing/2014/main" id="{E0BF5F57-D047-4FED-9107-C3478597E322}"/>
                    </a:ext>
                  </a:extLst>
                </p:cNvPr>
                <p:cNvSpPr/>
                <p:nvPr/>
              </p:nvSpPr>
              <p:spPr>
                <a:xfrm>
                  <a:off x="3688529"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7" name="Rectangle 436">
                  <a:extLst>
                    <a:ext uri="{FF2B5EF4-FFF2-40B4-BE49-F238E27FC236}">
                      <a16:creationId xmlns:a16="http://schemas.microsoft.com/office/drawing/2014/main" id="{65A53F9F-5C58-40DC-B175-77BF00DC815A}"/>
                    </a:ext>
                  </a:extLst>
                </p:cNvPr>
                <p:cNvSpPr/>
                <p:nvPr/>
              </p:nvSpPr>
              <p:spPr>
                <a:xfrm>
                  <a:off x="4921342"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8" name="Rectangle 437">
                  <a:extLst>
                    <a:ext uri="{FF2B5EF4-FFF2-40B4-BE49-F238E27FC236}">
                      <a16:creationId xmlns:a16="http://schemas.microsoft.com/office/drawing/2014/main" id="{7F447147-D67C-49DE-A64F-6948A32DDDC8}"/>
                    </a:ext>
                  </a:extLst>
                </p:cNvPr>
                <p:cNvSpPr/>
                <p:nvPr/>
              </p:nvSpPr>
              <p:spPr>
                <a:xfrm>
                  <a:off x="4304437"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9" name="Rectangle 438">
                  <a:extLst>
                    <a:ext uri="{FF2B5EF4-FFF2-40B4-BE49-F238E27FC236}">
                      <a16:creationId xmlns:a16="http://schemas.microsoft.com/office/drawing/2014/main" id="{7C4A7FCD-EABC-468E-AABA-D77DDF5ACE33}"/>
                    </a:ext>
                  </a:extLst>
                </p:cNvPr>
                <p:cNvSpPr/>
                <p:nvPr/>
              </p:nvSpPr>
              <p:spPr>
                <a:xfrm>
                  <a:off x="3687873" y="5252911"/>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0" name="Rectangle 439">
                  <a:extLst>
                    <a:ext uri="{FF2B5EF4-FFF2-40B4-BE49-F238E27FC236}">
                      <a16:creationId xmlns:a16="http://schemas.microsoft.com/office/drawing/2014/main" id="{5CF81A6D-2B3A-451D-8776-EF9C98EBA711}"/>
                    </a:ext>
                  </a:extLst>
                </p:cNvPr>
                <p:cNvSpPr/>
                <p:nvPr/>
              </p:nvSpPr>
              <p:spPr>
                <a:xfrm>
                  <a:off x="4920816"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1" name="Rectangle 440">
                  <a:extLst>
                    <a:ext uri="{FF2B5EF4-FFF2-40B4-BE49-F238E27FC236}">
                      <a16:creationId xmlns:a16="http://schemas.microsoft.com/office/drawing/2014/main" id="{DCDBB6DF-4A1A-47E7-A0F2-8040FA4C972F}"/>
                    </a:ext>
                  </a:extLst>
                </p:cNvPr>
                <p:cNvSpPr/>
                <p:nvPr/>
              </p:nvSpPr>
              <p:spPr>
                <a:xfrm>
                  <a:off x="4303911"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2" name="Rectangle 441">
                  <a:extLst>
                    <a:ext uri="{FF2B5EF4-FFF2-40B4-BE49-F238E27FC236}">
                      <a16:creationId xmlns:a16="http://schemas.microsoft.com/office/drawing/2014/main" id="{21926036-85FF-44E8-83EE-5153CDE3F8CF}"/>
                    </a:ext>
                  </a:extLst>
                </p:cNvPr>
                <p:cNvSpPr/>
                <p:nvPr/>
              </p:nvSpPr>
              <p:spPr>
                <a:xfrm>
                  <a:off x="3687347"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3" name="Rectangle 442">
                  <a:extLst>
                    <a:ext uri="{FF2B5EF4-FFF2-40B4-BE49-F238E27FC236}">
                      <a16:creationId xmlns:a16="http://schemas.microsoft.com/office/drawing/2014/main" id="{6B87117E-9C82-4D0B-BE0F-D4CFAAB44AD7}"/>
                    </a:ext>
                  </a:extLst>
                </p:cNvPr>
                <p:cNvSpPr/>
                <p:nvPr/>
              </p:nvSpPr>
              <p:spPr>
                <a:xfrm>
                  <a:off x="4920751"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4" name="Rectangle 443">
                  <a:extLst>
                    <a:ext uri="{FF2B5EF4-FFF2-40B4-BE49-F238E27FC236}">
                      <a16:creationId xmlns:a16="http://schemas.microsoft.com/office/drawing/2014/main" id="{FC7F65A5-CB23-4F38-AB10-1AF969420F16}"/>
                    </a:ext>
                  </a:extLst>
                </p:cNvPr>
                <p:cNvSpPr/>
                <p:nvPr/>
              </p:nvSpPr>
              <p:spPr>
                <a:xfrm>
                  <a:off x="4303846"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5" name="Rectangle 444">
                  <a:extLst>
                    <a:ext uri="{FF2B5EF4-FFF2-40B4-BE49-F238E27FC236}">
                      <a16:creationId xmlns:a16="http://schemas.microsoft.com/office/drawing/2014/main" id="{80746E0A-DC4A-46B6-806E-E4F7C27E5EA9}"/>
                    </a:ext>
                  </a:extLst>
                </p:cNvPr>
                <p:cNvSpPr/>
                <p:nvPr/>
              </p:nvSpPr>
              <p:spPr>
                <a:xfrm>
                  <a:off x="3687282"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6" name="Rectangle 445">
                  <a:extLst>
                    <a:ext uri="{FF2B5EF4-FFF2-40B4-BE49-F238E27FC236}">
                      <a16:creationId xmlns:a16="http://schemas.microsoft.com/office/drawing/2014/main" id="{64755BE3-0308-4F7B-AD0D-35D4C0F95797}"/>
                    </a:ext>
                  </a:extLst>
                </p:cNvPr>
                <p:cNvSpPr/>
                <p:nvPr/>
              </p:nvSpPr>
              <p:spPr>
                <a:xfrm>
                  <a:off x="4920881"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7" name="Rectangle 446">
                  <a:extLst>
                    <a:ext uri="{FF2B5EF4-FFF2-40B4-BE49-F238E27FC236}">
                      <a16:creationId xmlns:a16="http://schemas.microsoft.com/office/drawing/2014/main" id="{E87130FD-D3E3-4C14-BBCA-3E580CD6C4D3}"/>
                    </a:ext>
                  </a:extLst>
                </p:cNvPr>
                <p:cNvSpPr/>
                <p:nvPr/>
              </p:nvSpPr>
              <p:spPr>
                <a:xfrm>
                  <a:off x="4303976"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8" name="Rectangle 447">
                  <a:extLst>
                    <a:ext uri="{FF2B5EF4-FFF2-40B4-BE49-F238E27FC236}">
                      <a16:creationId xmlns:a16="http://schemas.microsoft.com/office/drawing/2014/main" id="{4492A847-FA3D-4033-90F2-65683896F6AE}"/>
                    </a:ext>
                  </a:extLst>
                </p:cNvPr>
                <p:cNvSpPr/>
                <p:nvPr/>
              </p:nvSpPr>
              <p:spPr>
                <a:xfrm>
                  <a:off x="3687412"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9" name="Rectangle 448">
                  <a:extLst>
                    <a:ext uri="{FF2B5EF4-FFF2-40B4-BE49-F238E27FC236}">
                      <a16:creationId xmlns:a16="http://schemas.microsoft.com/office/drawing/2014/main" id="{C5FC1A6C-368E-4DD5-8392-14A591E1BEE8}"/>
                    </a:ext>
                  </a:extLst>
                </p:cNvPr>
                <p:cNvSpPr/>
                <p:nvPr/>
              </p:nvSpPr>
              <p:spPr>
                <a:xfrm>
                  <a:off x="4920751"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0" name="Rectangle 449">
                  <a:extLst>
                    <a:ext uri="{FF2B5EF4-FFF2-40B4-BE49-F238E27FC236}">
                      <a16:creationId xmlns:a16="http://schemas.microsoft.com/office/drawing/2014/main" id="{92C36ED4-5D49-4A6F-995F-F8F04CE87BAB}"/>
                    </a:ext>
                  </a:extLst>
                </p:cNvPr>
                <p:cNvSpPr/>
                <p:nvPr/>
              </p:nvSpPr>
              <p:spPr>
                <a:xfrm>
                  <a:off x="4303846"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1" name="Rectangle 450">
                  <a:extLst>
                    <a:ext uri="{FF2B5EF4-FFF2-40B4-BE49-F238E27FC236}">
                      <a16:creationId xmlns:a16="http://schemas.microsoft.com/office/drawing/2014/main" id="{CE2A0C7F-8A78-45E0-B417-A877010D23C5}"/>
                    </a:ext>
                  </a:extLst>
                </p:cNvPr>
                <p:cNvSpPr/>
                <p:nvPr/>
              </p:nvSpPr>
              <p:spPr>
                <a:xfrm>
                  <a:off x="3687282"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2" name="Rectangle 451">
                  <a:extLst>
                    <a:ext uri="{FF2B5EF4-FFF2-40B4-BE49-F238E27FC236}">
                      <a16:creationId xmlns:a16="http://schemas.microsoft.com/office/drawing/2014/main" id="{B4680955-14A6-4CF2-BC3E-1816DB823AA9}"/>
                    </a:ext>
                  </a:extLst>
                </p:cNvPr>
                <p:cNvSpPr/>
                <p:nvPr/>
              </p:nvSpPr>
              <p:spPr>
                <a:xfrm>
                  <a:off x="3070778"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3" name="Rectangle 452">
                  <a:extLst>
                    <a:ext uri="{FF2B5EF4-FFF2-40B4-BE49-F238E27FC236}">
                      <a16:creationId xmlns:a16="http://schemas.microsoft.com/office/drawing/2014/main" id="{60046804-CA27-4742-A0AD-0566D5B9CCFE}"/>
                    </a:ext>
                  </a:extLst>
                </p:cNvPr>
                <p:cNvSpPr/>
                <p:nvPr/>
              </p:nvSpPr>
              <p:spPr>
                <a:xfrm>
                  <a:off x="2453873"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4" name="Rectangle 453">
                  <a:extLst>
                    <a:ext uri="{FF2B5EF4-FFF2-40B4-BE49-F238E27FC236}">
                      <a16:creationId xmlns:a16="http://schemas.microsoft.com/office/drawing/2014/main" id="{D6B90123-1AAA-4DB5-9C41-A7632150F0FE}"/>
                    </a:ext>
                  </a:extLst>
                </p:cNvPr>
                <p:cNvSpPr/>
                <p:nvPr/>
              </p:nvSpPr>
              <p:spPr>
                <a:xfrm>
                  <a:off x="1837309"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5" name="Rectangle 454">
                  <a:extLst>
                    <a:ext uri="{FF2B5EF4-FFF2-40B4-BE49-F238E27FC236}">
                      <a16:creationId xmlns:a16="http://schemas.microsoft.com/office/drawing/2014/main" id="{956A0AFC-B10B-4FF8-BE7C-6696A4FD683E}"/>
                    </a:ext>
                  </a:extLst>
                </p:cNvPr>
                <p:cNvSpPr/>
                <p:nvPr/>
              </p:nvSpPr>
              <p:spPr>
                <a:xfrm>
                  <a:off x="3070908" y="463653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6" name="Rectangle 455">
                  <a:extLst>
                    <a:ext uri="{FF2B5EF4-FFF2-40B4-BE49-F238E27FC236}">
                      <a16:creationId xmlns:a16="http://schemas.microsoft.com/office/drawing/2014/main" id="{018AA86F-7DDA-4000-9D11-E29AB86651ED}"/>
                    </a:ext>
                  </a:extLst>
                </p:cNvPr>
                <p:cNvSpPr/>
                <p:nvPr/>
              </p:nvSpPr>
              <p:spPr>
                <a:xfrm>
                  <a:off x="2454003" y="463653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7" name="Rectangle 456">
                  <a:extLst>
                    <a:ext uri="{FF2B5EF4-FFF2-40B4-BE49-F238E27FC236}">
                      <a16:creationId xmlns:a16="http://schemas.microsoft.com/office/drawing/2014/main" id="{48EF5D82-D301-4478-8271-D05D6CE746E9}"/>
                    </a:ext>
                  </a:extLst>
                </p:cNvPr>
                <p:cNvSpPr/>
                <p:nvPr/>
              </p:nvSpPr>
              <p:spPr>
                <a:xfrm>
                  <a:off x="1836127" y="4636534"/>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8" name="Rectangle 457">
                  <a:extLst>
                    <a:ext uri="{FF2B5EF4-FFF2-40B4-BE49-F238E27FC236}">
                      <a16:creationId xmlns:a16="http://schemas.microsoft.com/office/drawing/2014/main" id="{61532E31-55AB-4AF7-977D-3D1B58B88CF2}"/>
                    </a:ext>
                  </a:extLst>
                </p:cNvPr>
                <p:cNvSpPr/>
                <p:nvPr/>
              </p:nvSpPr>
              <p:spPr>
                <a:xfrm>
                  <a:off x="3070713"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9" name="Rectangle 458">
                  <a:extLst>
                    <a:ext uri="{FF2B5EF4-FFF2-40B4-BE49-F238E27FC236}">
                      <a16:creationId xmlns:a16="http://schemas.microsoft.com/office/drawing/2014/main" id="{7C30DFD5-B24A-488E-A2B5-6AA611642090}"/>
                    </a:ext>
                  </a:extLst>
                </p:cNvPr>
                <p:cNvSpPr/>
                <p:nvPr/>
              </p:nvSpPr>
              <p:spPr>
                <a:xfrm>
                  <a:off x="2453808"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0" name="Rectangle 459">
                  <a:extLst>
                    <a:ext uri="{FF2B5EF4-FFF2-40B4-BE49-F238E27FC236}">
                      <a16:creationId xmlns:a16="http://schemas.microsoft.com/office/drawing/2014/main" id="{1CC6956F-18AC-439D-BC82-1EDF51BADEBC}"/>
                    </a:ext>
                  </a:extLst>
                </p:cNvPr>
                <p:cNvSpPr/>
                <p:nvPr/>
              </p:nvSpPr>
              <p:spPr>
                <a:xfrm>
                  <a:off x="1837244"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1" name="Rectangle 460">
                  <a:extLst>
                    <a:ext uri="{FF2B5EF4-FFF2-40B4-BE49-F238E27FC236}">
                      <a16:creationId xmlns:a16="http://schemas.microsoft.com/office/drawing/2014/main" id="{F1269E37-08C0-46CD-A59D-7BCD315ABABA}"/>
                    </a:ext>
                  </a:extLst>
                </p:cNvPr>
                <p:cNvSpPr/>
                <p:nvPr/>
              </p:nvSpPr>
              <p:spPr>
                <a:xfrm>
                  <a:off x="3070843"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2" name="Rectangle 461">
                  <a:extLst>
                    <a:ext uri="{FF2B5EF4-FFF2-40B4-BE49-F238E27FC236}">
                      <a16:creationId xmlns:a16="http://schemas.microsoft.com/office/drawing/2014/main" id="{DA9A370F-C904-4166-9A89-47CEDAC76323}"/>
                    </a:ext>
                  </a:extLst>
                </p:cNvPr>
                <p:cNvSpPr/>
                <p:nvPr/>
              </p:nvSpPr>
              <p:spPr>
                <a:xfrm>
                  <a:off x="2453938"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3" name="Rectangle 462">
                  <a:extLst>
                    <a:ext uri="{FF2B5EF4-FFF2-40B4-BE49-F238E27FC236}">
                      <a16:creationId xmlns:a16="http://schemas.microsoft.com/office/drawing/2014/main" id="{DA9C6DFC-40CA-424B-B102-50A43DEC5FF6}"/>
                    </a:ext>
                  </a:extLst>
                </p:cNvPr>
                <p:cNvSpPr/>
                <p:nvPr/>
              </p:nvSpPr>
              <p:spPr>
                <a:xfrm>
                  <a:off x="1837374"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4" name="Rectangle 463">
                  <a:extLst>
                    <a:ext uri="{FF2B5EF4-FFF2-40B4-BE49-F238E27FC236}">
                      <a16:creationId xmlns:a16="http://schemas.microsoft.com/office/drawing/2014/main" id="{27EBDF50-49F5-4D53-8869-88AF03ECE75E}"/>
                    </a:ext>
                  </a:extLst>
                </p:cNvPr>
                <p:cNvSpPr/>
                <p:nvPr/>
              </p:nvSpPr>
              <p:spPr>
                <a:xfrm>
                  <a:off x="3070187"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5" name="Rectangle 464">
                  <a:extLst>
                    <a:ext uri="{FF2B5EF4-FFF2-40B4-BE49-F238E27FC236}">
                      <a16:creationId xmlns:a16="http://schemas.microsoft.com/office/drawing/2014/main" id="{2E759124-2930-4D4F-8379-6E302FA67BAF}"/>
                    </a:ext>
                  </a:extLst>
                </p:cNvPr>
                <p:cNvSpPr/>
                <p:nvPr/>
              </p:nvSpPr>
              <p:spPr>
                <a:xfrm>
                  <a:off x="2453282"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6" name="Rectangle 465">
                  <a:extLst>
                    <a:ext uri="{FF2B5EF4-FFF2-40B4-BE49-F238E27FC236}">
                      <a16:creationId xmlns:a16="http://schemas.microsoft.com/office/drawing/2014/main" id="{AD9CF60E-39D5-4816-8373-F326DC76C75E}"/>
                    </a:ext>
                  </a:extLst>
                </p:cNvPr>
                <p:cNvSpPr/>
                <p:nvPr/>
              </p:nvSpPr>
              <p:spPr>
                <a:xfrm>
                  <a:off x="1836718" y="5252911"/>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7" name="Rectangle 466">
                  <a:extLst>
                    <a:ext uri="{FF2B5EF4-FFF2-40B4-BE49-F238E27FC236}">
                      <a16:creationId xmlns:a16="http://schemas.microsoft.com/office/drawing/2014/main" id="{B6DA4BCE-33D8-40A4-B799-0BC81F636DE7}"/>
                    </a:ext>
                  </a:extLst>
                </p:cNvPr>
                <p:cNvSpPr/>
                <p:nvPr/>
              </p:nvSpPr>
              <p:spPr>
                <a:xfrm>
                  <a:off x="3069661"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8" name="Rectangle 467">
                  <a:extLst>
                    <a:ext uri="{FF2B5EF4-FFF2-40B4-BE49-F238E27FC236}">
                      <a16:creationId xmlns:a16="http://schemas.microsoft.com/office/drawing/2014/main" id="{77A3CC33-3314-45CB-AC75-F440BD274AF1}"/>
                    </a:ext>
                  </a:extLst>
                </p:cNvPr>
                <p:cNvSpPr/>
                <p:nvPr/>
              </p:nvSpPr>
              <p:spPr>
                <a:xfrm>
                  <a:off x="2452756"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9" name="Rectangle 468">
                  <a:extLst>
                    <a:ext uri="{FF2B5EF4-FFF2-40B4-BE49-F238E27FC236}">
                      <a16:creationId xmlns:a16="http://schemas.microsoft.com/office/drawing/2014/main" id="{912CD376-F8F1-48AD-A722-64E6F9CA1556}"/>
                    </a:ext>
                  </a:extLst>
                </p:cNvPr>
                <p:cNvSpPr/>
                <p:nvPr/>
              </p:nvSpPr>
              <p:spPr>
                <a:xfrm>
                  <a:off x="1836192"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0" name="Rectangle 469">
                  <a:extLst>
                    <a:ext uri="{FF2B5EF4-FFF2-40B4-BE49-F238E27FC236}">
                      <a16:creationId xmlns:a16="http://schemas.microsoft.com/office/drawing/2014/main" id="{05A3F6A0-4C7E-4853-BA0C-A10EE88BD9EC}"/>
                    </a:ext>
                  </a:extLst>
                </p:cNvPr>
                <p:cNvSpPr/>
                <p:nvPr/>
              </p:nvSpPr>
              <p:spPr>
                <a:xfrm>
                  <a:off x="3069596"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1" name="Rectangle 470">
                  <a:extLst>
                    <a:ext uri="{FF2B5EF4-FFF2-40B4-BE49-F238E27FC236}">
                      <a16:creationId xmlns:a16="http://schemas.microsoft.com/office/drawing/2014/main" id="{5460F501-328F-4130-B7A1-71A3F18C823A}"/>
                    </a:ext>
                  </a:extLst>
                </p:cNvPr>
                <p:cNvSpPr/>
                <p:nvPr/>
              </p:nvSpPr>
              <p:spPr>
                <a:xfrm>
                  <a:off x="2452691"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2" name="Rectangle 471">
                  <a:extLst>
                    <a:ext uri="{FF2B5EF4-FFF2-40B4-BE49-F238E27FC236}">
                      <a16:creationId xmlns:a16="http://schemas.microsoft.com/office/drawing/2014/main" id="{605E633B-7FB3-4212-BE9C-2B22EB1E8BBC}"/>
                    </a:ext>
                  </a:extLst>
                </p:cNvPr>
                <p:cNvSpPr/>
                <p:nvPr/>
              </p:nvSpPr>
              <p:spPr>
                <a:xfrm>
                  <a:off x="1836127"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3" name="Rectangle 472">
                  <a:extLst>
                    <a:ext uri="{FF2B5EF4-FFF2-40B4-BE49-F238E27FC236}">
                      <a16:creationId xmlns:a16="http://schemas.microsoft.com/office/drawing/2014/main" id="{775D5395-175E-4DC8-99B3-2B7F09DA1DBF}"/>
                    </a:ext>
                  </a:extLst>
                </p:cNvPr>
                <p:cNvSpPr/>
                <p:nvPr/>
              </p:nvSpPr>
              <p:spPr>
                <a:xfrm>
                  <a:off x="3069726"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4" name="Rectangle 473">
                  <a:extLst>
                    <a:ext uri="{FF2B5EF4-FFF2-40B4-BE49-F238E27FC236}">
                      <a16:creationId xmlns:a16="http://schemas.microsoft.com/office/drawing/2014/main" id="{5E263224-316C-4BB6-8916-F90AB7DA23B1}"/>
                    </a:ext>
                  </a:extLst>
                </p:cNvPr>
                <p:cNvSpPr/>
                <p:nvPr/>
              </p:nvSpPr>
              <p:spPr>
                <a:xfrm>
                  <a:off x="2452821"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5" name="Rectangle 474">
                  <a:extLst>
                    <a:ext uri="{FF2B5EF4-FFF2-40B4-BE49-F238E27FC236}">
                      <a16:creationId xmlns:a16="http://schemas.microsoft.com/office/drawing/2014/main" id="{E44C55CF-EE46-4779-9D55-498F68993D6D}"/>
                    </a:ext>
                  </a:extLst>
                </p:cNvPr>
                <p:cNvSpPr/>
                <p:nvPr/>
              </p:nvSpPr>
              <p:spPr>
                <a:xfrm>
                  <a:off x="1836257"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6" name="Rectangle 475">
                  <a:extLst>
                    <a:ext uri="{FF2B5EF4-FFF2-40B4-BE49-F238E27FC236}">
                      <a16:creationId xmlns:a16="http://schemas.microsoft.com/office/drawing/2014/main" id="{FB9C5FED-D226-4882-BE3E-0945B1A0FC4A}"/>
                    </a:ext>
                  </a:extLst>
                </p:cNvPr>
                <p:cNvSpPr/>
                <p:nvPr/>
              </p:nvSpPr>
              <p:spPr>
                <a:xfrm>
                  <a:off x="2452561" y="17886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7" name="Rectangle 476">
                  <a:extLst>
                    <a:ext uri="{FF2B5EF4-FFF2-40B4-BE49-F238E27FC236}">
                      <a16:creationId xmlns:a16="http://schemas.microsoft.com/office/drawing/2014/main" id="{4D741B77-02BA-4E54-B440-22F35978297B}"/>
                    </a:ext>
                  </a:extLst>
                </p:cNvPr>
                <p:cNvSpPr/>
                <p:nvPr/>
              </p:nvSpPr>
              <p:spPr>
                <a:xfrm>
                  <a:off x="3069596"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8" name="Rectangle 477">
                  <a:extLst>
                    <a:ext uri="{FF2B5EF4-FFF2-40B4-BE49-F238E27FC236}">
                      <a16:creationId xmlns:a16="http://schemas.microsoft.com/office/drawing/2014/main" id="{91249547-EBBD-41A1-A417-A0BB45415011}"/>
                    </a:ext>
                  </a:extLst>
                </p:cNvPr>
                <p:cNvSpPr/>
                <p:nvPr/>
              </p:nvSpPr>
              <p:spPr>
                <a:xfrm>
                  <a:off x="2452691"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9" name="Rectangle 478">
                  <a:extLst>
                    <a:ext uri="{FF2B5EF4-FFF2-40B4-BE49-F238E27FC236}">
                      <a16:creationId xmlns:a16="http://schemas.microsoft.com/office/drawing/2014/main" id="{D634CC42-FB23-48CE-8B35-B74F88393128}"/>
                    </a:ext>
                  </a:extLst>
                </p:cNvPr>
                <p:cNvSpPr/>
                <p:nvPr/>
              </p:nvSpPr>
              <p:spPr>
                <a:xfrm>
                  <a:off x="1836127"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0" name="Rectangle 479">
                  <a:extLst>
                    <a:ext uri="{FF2B5EF4-FFF2-40B4-BE49-F238E27FC236}">
                      <a16:creationId xmlns:a16="http://schemas.microsoft.com/office/drawing/2014/main" id="{C8540648-33B1-4CBA-A7D2-EC5573117CD2}"/>
                    </a:ext>
                  </a:extLst>
                </p:cNvPr>
                <p:cNvSpPr/>
                <p:nvPr/>
              </p:nvSpPr>
              <p:spPr>
                <a:xfrm>
                  <a:off x="1209478"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1" name="Rectangle 480">
                  <a:extLst>
                    <a:ext uri="{FF2B5EF4-FFF2-40B4-BE49-F238E27FC236}">
                      <a16:creationId xmlns:a16="http://schemas.microsoft.com/office/drawing/2014/main" id="{99559084-05F1-4A4B-AFBA-C59519B99AA7}"/>
                    </a:ext>
                  </a:extLst>
                </p:cNvPr>
                <p:cNvSpPr/>
                <p:nvPr/>
              </p:nvSpPr>
              <p:spPr>
                <a:xfrm>
                  <a:off x="592573"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2" name="Rectangle 481">
                  <a:extLst>
                    <a:ext uri="{FF2B5EF4-FFF2-40B4-BE49-F238E27FC236}">
                      <a16:creationId xmlns:a16="http://schemas.microsoft.com/office/drawing/2014/main" id="{46391452-C781-42C9-94EB-070BC572494A}"/>
                    </a:ext>
                  </a:extLst>
                </p:cNvPr>
                <p:cNvSpPr/>
                <p:nvPr/>
              </p:nvSpPr>
              <p:spPr>
                <a:xfrm>
                  <a:off x="198152" y="4020156"/>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3" name="Rectangle 482">
                  <a:extLst>
                    <a:ext uri="{FF2B5EF4-FFF2-40B4-BE49-F238E27FC236}">
                      <a16:creationId xmlns:a16="http://schemas.microsoft.com/office/drawing/2014/main" id="{05858425-54C9-462D-8273-EE2FA427BD97}"/>
                    </a:ext>
                  </a:extLst>
                </p:cNvPr>
                <p:cNvSpPr/>
                <p:nvPr/>
              </p:nvSpPr>
              <p:spPr>
                <a:xfrm>
                  <a:off x="1209608" y="463653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4" name="Rectangle 483">
                  <a:extLst>
                    <a:ext uri="{FF2B5EF4-FFF2-40B4-BE49-F238E27FC236}">
                      <a16:creationId xmlns:a16="http://schemas.microsoft.com/office/drawing/2014/main" id="{911A7DD4-37D9-41C8-A47A-718FA9911793}"/>
                    </a:ext>
                  </a:extLst>
                </p:cNvPr>
                <p:cNvSpPr/>
                <p:nvPr/>
              </p:nvSpPr>
              <p:spPr>
                <a:xfrm>
                  <a:off x="592703" y="463653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5" name="Rectangle 484">
                  <a:extLst>
                    <a:ext uri="{FF2B5EF4-FFF2-40B4-BE49-F238E27FC236}">
                      <a16:creationId xmlns:a16="http://schemas.microsoft.com/office/drawing/2014/main" id="{AA446A4D-A0F3-4538-92DD-1FA41A5DD55C}"/>
                    </a:ext>
                  </a:extLst>
                </p:cNvPr>
                <p:cNvSpPr/>
                <p:nvPr/>
              </p:nvSpPr>
              <p:spPr>
                <a:xfrm>
                  <a:off x="197443" y="4636534"/>
                  <a:ext cx="395075"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6" name="Rectangle 485">
                  <a:extLst>
                    <a:ext uri="{FF2B5EF4-FFF2-40B4-BE49-F238E27FC236}">
                      <a16:creationId xmlns:a16="http://schemas.microsoft.com/office/drawing/2014/main" id="{7E71A902-7DDA-4754-BCEC-A67CF334965A}"/>
                    </a:ext>
                  </a:extLst>
                </p:cNvPr>
                <p:cNvSpPr/>
                <p:nvPr/>
              </p:nvSpPr>
              <p:spPr>
                <a:xfrm>
                  <a:off x="1209413"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7" name="Rectangle 486">
                  <a:extLst>
                    <a:ext uri="{FF2B5EF4-FFF2-40B4-BE49-F238E27FC236}">
                      <a16:creationId xmlns:a16="http://schemas.microsoft.com/office/drawing/2014/main" id="{EEC8279D-47A8-4E1D-A738-BF1046F1677C}"/>
                    </a:ext>
                  </a:extLst>
                </p:cNvPr>
                <p:cNvSpPr/>
                <p:nvPr/>
              </p:nvSpPr>
              <p:spPr>
                <a:xfrm>
                  <a:off x="592508"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8" name="Rectangle 487">
                  <a:extLst>
                    <a:ext uri="{FF2B5EF4-FFF2-40B4-BE49-F238E27FC236}">
                      <a16:creationId xmlns:a16="http://schemas.microsoft.com/office/drawing/2014/main" id="{F442728C-ECA6-4891-AE0D-CCEB5A28D10C}"/>
                    </a:ext>
                  </a:extLst>
                </p:cNvPr>
                <p:cNvSpPr/>
                <p:nvPr/>
              </p:nvSpPr>
              <p:spPr>
                <a:xfrm>
                  <a:off x="198087" y="2787396"/>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9" name="Rectangle 488">
                  <a:extLst>
                    <a:ext uri="{FF2B5EF4-FFF2-40B4-BE49-F238E27FC236}">
                      <a16:creationId xmlns:a16="http://schemas.microsoft.com/office/drawing/2014/main" id="{FA7C4D1B-4583-425C-99FD-6003E02FEBFD}"/>
                    </a:ext>
                  </a:extLst>
                </p:cNvPr>
                <p:cNvSpPr/>
                <p:nvPr/>
              </p:nvSpPr>
              <p:spPr>
                <a:xfrm>
                  <a:off x="1209543"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0" name="Rectangle 489">
                  <a:extLst>
                    <a:ext uri="{FF2B5EF4-FFF2-40B4-BE49-F238E27FC236}">
                      <a16:creationId xmlns:a16="http://schemas.microsoft.com/office/drawing/2014/main" id="{8C4588A0-1B17-4551-B5B1-658BE3967472}"/>
                    </a:ext>
                  </a:extLst>
                </p:cNvPr>
                <p:cNvSpPr/>
                <p:nvPr/>
              </p:nvSpPr>
              <p:spPr>
                <a:xfrm>
                  <a:off x="592638"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1" name="Rectangle 490">
                  <a:extLst>
                    <a:ext uri="{FF2B5EF4-FFF2-40B4-BE49-F238E27FC236}">
                      <a16:creationId xmlns:a16="http://schemas.microsoft.com/office/drawing/2014/main" id="{85BF5648-1B71-497B-95E4-7F0601F963B6}"/>
                    </a:ext>
                  </a:extLst>
                </p:cNvPr>
                <p:cNvSpPr/>
                <p:nvPr/>
              </p:nvSpPr>
              <p:spPr>
                <a:xfrm>
                  <a:off x="198217" y="3403774"/>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2" name="Rectangle 491">
                  <a:extLst>
                    <a:ext uri="{FF2B5EF4-FFF2-40B4-BE49-F238E27FC236}">
                      <a16:creationId xmlns:a16="http://schemas.microsoft.com/office/drawing/2014/main" id="{8B974B1C-A9A8-4A95-B259-29EF8D4E14BA}"/>
                    </a:ext>
                  </a:extLst>
                </p:cNvPr>
                <p:cNvSpPr/>
                <p:nvPr/>
              </p:nvSpPr>
              <p:spPr>
                <a:xfrm>
                  <a:off x="1208887"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3" name="Rectangle 492">
                  <a:extLst>
                    <a:ext uri="{FF2B5EF4-FFF2-40B4-BE49-F238E27FC236}">
                      <a16:creationId xmlns:a16="http://schemas.microsoft.com/office/drawing/2014/main" id="{3FC05347-9D23-42E4-80C6-D5205E0F0078}"/>
                    </a:ext>
                  </a:extLst>
                </p:cNvPr>
                <p:cNvSpPr/>
                <p:nvPr/>
              </p:nvSpPr>
              <p:spPr>
                <a:xfrm>
                  <a:off x="591982"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4" name="Rectangle 493">
                  <a:extLst>
                    <a:ext uri="{FF2B5EF4-FFF2-40B4-BE49-F238E27FC236}">
                      <a16:creationId xmlns:a16="http://schemas.microsoft.com/office/drawing/2014/main" id="{D54D9710-467F-4C64-8E80-2DFEFF5F292A}"/>
                    </a:ext>
                  </a:extLst>
                </p:cNvPr>
                <p:cNvSpPr/>
                <p:nvPr/>
              </p:nvSpPr>
              <p:spPr>
                <a:xfrm>
                  <a:off x="197108" y="5252911"/>
                  <a:ext cx="39343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5" name="Rectangle 494">
                  <a:extLst>
                    <a:ext uri="{FF2B5EF4-FFF2-40B4-BE49-F238E27FC236}">
                      <a16:creationId xmlns:a16="http://schemas.microsoft.com/office/drawing/2014/main" id="{E30D305A-26E3-48F7-A0F2-5E6EB32AA4A8}"/>
                    </a:ext>
                  </a:extLst>
                </p:cNvPr>
                <p:cNvSpPr/>
                <p:nvPr/>
              </p:nvSpPr>
              <p:spPr>
                <a:xfrm>
                  <a:off x="1208361"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6" name="Rectangle 495">
                  <a:extLst>
                    <a:ext uri="{FF2B5EF4-FFF2-40B4-BE49-F238E27FC236}">
                      <a16:creationId xmlns:a16="http://schemas.microsoft.com/office/drawing/2014/main" id="{EDC801D4-38A2-4B4D-808E-C5F4315B4281}"/>
                    </a:ext>
                  </a:extLst>
                </p:cNvPr>
                <p:cNvSpPr/>
                <p:nvPr/>
              </p:nvSpPr>
              <p:spPr>
                <a:xfrm>
                  <a:off x="591456"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7" name="Rectangle 496">
                  <a:extLst>
                    <a:ext uri="{FF2B5EF4-FFF2-40B4-BE49-F238E27FC236}">
                      <a16:creationId xmlns:a16="http://schemas.microsoft.com/office/drawing/2014/main" id="{5535DD5B-6A4C-4F01-8626-F6C36BDBEC7F}"/>
                    </a:ext>
                  </a:extLst>
                </p:cNvPr>
                <p:cNvSpPr/>
                <p:nvPr/>
              </p:nvSpPr>
              <p:spPr>
                <a:xfrm>
                  <a:off x="197035" y="2177883"/>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8" name="Rectangle 497">
                  <a:extLst>
                    <a:ext uri="{FF2B5EF4-FFF2-40B4-BE49-F238E27FC236}">
                      <a16:creationId xmlns:a16="http://schemas.microsoft.com/office/drawing/2014/main" id="{3CBDCA2F-08CB-4683-A58A-58AAC1526EEC}"/>
                    </a:ext>
                  </a:extLst>
                </p:cNvPr>
                <p:cNvSpPr/>
                <p:nvPr/>
              </p:nvSpPr>
              <p:spPr>
                <a:xfrm>
                  <a:off x="1208296"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9" name="Rectangle 498">
                  <a:extLst>
                    <a:ext uri="{FF2B5EF4-FFF2-40B4-BE49-F238E27FC236}">
                      <a16:creationId xmlns:a16="http://schemas.microsoft.com/office/drawing/2014/main" id="{8AAB699C-6252-4792-B6AD-770AB00CA01F}"/>
                    </a:ext>
                  </a:extLst>
                </p:cNvPr>
                <p:cNvSpPr/>
                <p:nvPr/>
              </p:nvSpPr>
              <p:spPr>
                <a:xfrm>
                  <a:off x="591391"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0" name="Rectangle 499">
                  <a:extLst>
                    <a:ext uri="{FF2B5EF4-FFF2-40B4-BE49-F238E27FC236}">
                      <a16:creationId xmlns:a16="http://schemas.microsoft.com/office/drawing/2014/main" id="{3EE8F335-ACAC-4D48-A6D4-80CFAD942B7D}"/>
                    </a:ext>
                  </a:extLst>
                </p:cNvPr>
                <p:cNvSpPr/>
                <p:nvPr/>
              </p:nvSpPr>
              <p:spPr>
                <a:xfrm>
                  <a:off x="196970" y="945123"/>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1" name="Rectangle 500">
                  <a:extLst>
                    <a:ext uri="{FF2B5EF4-FFF2-40B4-BE49-F238E27FC236}">
                      <a16:creationId xmlns:a16="http://schemas.microsoft.com/office/drawing/2014/main" id="{130F1CBF-490B-46D9-B9E2-99F3CA6F2915}"/>
                    </a:ext>
                  </a:extLst>
                </p:cNvPr>
                <p:cNvSpPr/>
                <p:nvPr/>
              </p:nvSpPr>
              <p:spPr>
                <a:xfrm>
                  <a:off x="1208426"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2" name="Rectangle 501">
                  <a:extLst>
                    <a:ext uri="{FF2B5EF4-FFF2-40B4-BE49-F238E27FC236}">
                      <a16:creationId xmlns:a16="http://schemas.microsoft.com/office/drawing/2014/main" id="{003F1E35-2BFA-4FFB-B6BC-32FE0BB24090}"/>
                    </a:ext>
                  </a:extLst>
                </p:cNvPr>
                <p:cNvSpPr/>
                <p:nvPr/>
              </p:nvSpPr>
              <p:spPr>
                <a:xfrm>
                  <a:off x="591521"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3" name="Rectangle 502">
                  <a:extLst>
                    <a:ext uri="{FF2B5EF4-FFF2-40B4-BE49-F238E27FC236}">
                      <a16:creationId xmlns:a16="http://schemas.microsoft.com/office/drawing/2014/main" id="{20766538-AE36-45B7-AE19-2D617B739026}"/>
                    </a:ext>
                  </a:extLst>
                </p:cNvPr>
                <p:cNvSpPr/>
                <p:nvPr/>
              </p:nvSpPr>
              <p:spPr>
                <a:xfrm>
                  <a:off x="197100" y="1561501"/>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4" name="Rectangle 503">
                  <a:extLst>
                    <a:ext uri="{FF2B5EF4-FFF2-40B4-BE49-F238E27FC236}">
                      <a16:creationId xmlns:a16="http://schemas.microsoft.com/office/drawing/2014/main" id="{38F70C3F-1CB7-4BF0-A975-6E103BC9D070}"/>
                    </a:ext>
                  </a:extLst>
                </p:cNvPr>
                <p:cNvSpPr/>
                <p:nvPr/>
              </p:nvSpPr>
              <p:spPr>
                <a:xfrm>
                  <a:off x="1208166" y="17886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5" name="Rectangle 504">
                  <a:extLst>
                    <a:ext uri="{FF2B5EF4-FFF2-40B4-BE49-F238E27FC236}">
                      <a16:creationId xmlns:a16="http://schemas.microsoft.com/office/drawing/2014/main" id="{47B8F038-7A03-499C-86BC-872DC8D0474E}"/>
                    </a:ext>
                  </a:extLst>
                </p:cNvPr>
                <p:cNvSpPr/>
                <p:nvPr/>
              </p:nvSpPr>
              <p:spPr>
                <a:xfrm>
                  <a:off x="591261" y="17886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6" name="Rectangle 505">
                  <a:extLst>
                    <a:ext uri="{FF2B5EF4-FFF2-40B4-BE49-F238E27FC236}">
                      <a16:creationId xmlns:a16="http://schemas.microsoft.com/office/drawing/2014/main" id="{408C74C4-15A2-40A1-B051-CFE6848AAB8A}"/>
                    </a:ext>
                  </a:extLst>
                </p:cNvPr>
                <p:cNvSpPr/>
                <p:nvPr/>
              </p:nvSpPr>
              <p:spPr>
                <a:xfrm>
                  <a:off x="196840" y="178867"/>
                  <a:ext cx="394236"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7" name="Rectangle 506">
                  <a:extLst>
                    <a:ext uri="{FF2B5EF4-FFF2-40B4-BE49-F238E27FC236}">
                      <a16:creationId xmlns:a16="http://schemas.microsoft.com/office/drawing/2014/main" id="{C7C7E2CE-10FB-4AB1-9D16-C2E79844F0C5}"/>
                    </a:ext>
                  </a:extLst>
                </p:cNvPr>
                <p:cNvSpPr/>
                <p:nvPr/>
              </p:nvSpPr>
              <p:spPr>
                <a:xfrm>
                  <a:off x="1208296"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8" name="Rectangle 507">
                  <a:extLst>
                    <a:ext uri="{FF2B5EF4-FFF2-40B4-BE49-F238E27FC236}">
                      <a16:creationId xmlns:a16="http://schemas.microsoft.com/office/drawing/2014/main" id="{94F11243-3D3A-4467-A3C1-50ECBF4F7C7F}"/>
                    </a:ext>
                  </a:extLst>
                </p:cNvPr>
                <p:cNvSpPr/>
                <p:nvPr/>
              </p:nvSpPr>
              <p:spPr>
                <a:xfrm>
                  <a:off x="591391"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9" name="Rectangle 508">
                  <a:extLst>
                    <a:ext uri="{FF2B5EF4-FFF2-40B4-BE49-F238E27FC236}">
                      <a16:creationId xmlns:a16="http://schemas.microsoft.com/office/drawing/2014/main" id="{F3ED31B8-AC3B-4D73-A08C-8F8085E8B3DA}"/>
                    </a:ext>
                  </a:extLst>
                </p:cNvPr>
                <p:cNvSpPr/>
                <p:nvPr/>
              </p:nvSpPr>
              <p:spPr>
                <a:xfrm>
                  <a:off x="196970" y="335605"/>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0" name="Rectangle 509">
                  <a:extLst>
                    <a:ext uri="{FF2B5EF4-FFF2-40B4-BE49-F238E27FC236}">
                      <a16:creationId xmlns:a16="http://schemas.microsoft.com/office/drawing/2014/main" id="{3B67070C-015F-4198-97C4-2C295D37E866}"/>
                    </a:ext>
                  </a:extLst>
                </p:cNvPr>
                <p:cNvSpPr/>
                <p:nvPr/>
              </p:nvSpPr>
              <p:spPr>
                <a:xfrm>
                  <a:off x="10602057" y="5026751"/>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Rev: 2</a:t>
                  </a:r>
                </a:p>
              </p:txBody>
            </p:sp>
            <p:sp>
              <p:nvSpPr>
                <p:cNvPr id="511" name="Rectangle 510">
                  <a:extLst>
                    <a:ext uri="{FF2B5EF4-FFF2-40B4-BE49-F238E27FC236}">
                      <a16:creationId xmlns:a16="http://schemas.microsoft.com/office/drawing/2014/main" id="{C0A1BAB9-60B7-43A4-9437-C0D94C205451}"/>
                    </a:ext>
                  </a:extLst>
                </p:cNvPr>
                <p:cNvSpPr/>
                <p:nvPr/>
              </p:nvSpPr>
              <p:spPr>
                <a:xfrm>
                  <a:off x="198217" y="179537"/>
                  <a:ext cx="11795760" cy="558101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5" name="Rectangle 514">
                  <a:extLst>
                    <a:ext uri="{FF2B5EF4-FFF2-40B4-BE49-F238E27FC236}">
                      <a16:creationId xmlns:a16="http://schemas.microsoft.com/office/drawing/2014/main" id="{6476D20B-61CF-4F21-B6AF-CBFACF393E4C}"/>
                    </a:ext>
                  </a:extLst>
                </p:cNvPr>
                <p:cNvSpPr/>
                <p:nvPr/>
              </p:nvSpPr>
              <p:spPr>
                <a:xfrm>
                  <a:off x="201736" y="189332"/>
                  <a:ext cx="914401" cy="91440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3" name="Rectangle 512">
                  <a:extLst>
                    <a:ext uri="{FF2B5EF4-FFF2-40B4-BE49-F238E27FC236}">
                      <a16:creationId xmlns:a16="http://schemas.microsoft.com/office/drawing/2014/main" id="{092B1B36-14BA-4CAF-9B34-1456DACD4879}"/>
                    </a:ext>
                  </a:extLst>
                </p:cNvPr>
                <p:cNvSpPr/>
                <p:nvPr/>
              </p:nvSpPr>
              <p:spPr>
                <a:xfrm>
                  <a:off x="9210137" y="4510632"/>
                  <a:ext cx="2783840" cy="50697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Not To Scale</a:t>
                  </a:r>
                </a:p>
              </p:txBody>
            </p:sp>
            <p:sp>
              <p:nvSpPr>
                <p:cNvPr id="514" name="Rectangle 513">
                  <a:extLst>
                    <a:ext uri="{FF2B5EF4-FFF2-40B4-BE49-F238E27FC236}">
                      <a16:creationId xmlns:a16="http://schemas.microsoft.com/office/drawing/2014/main" id="{ED27A056-C91E-4D5C-B672-6D73CCC1C370}"/>
                    </a:ext>
                  </a:extLst>
                </p:cNvPr>
                <p:cNvSpPr/>
                <p:nvPr/>
              </p:nvSpPr>
              <p:spPr>
                <a:xfrm>
                  <a:off x="9210137" y="5017603"/>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Team 515</a:t>
                  </a:r>
                </a:p>
              </p:txBody>
            </p:sp>
          </p:grpSp>
        </p:grpSp>
        <p:sp>
          <p:nvSpPr>
            <p:cNvPr id="521" name="Rectangle 520">
              <a:extLst>
                <a:ext uri="{FF2B5EF4-FFF2-40B4-BE49-F238E27FC236}">
                  <a16:creationId xmlns:a16="http://schemas.microsoft.com/office/drawing/2014/main" id="{FBB8C3B6-168C-4331-9409-7BADEECFAD4D}"/>
                </a:ext>
              </a:extLst>
            </p:cNvPr>
            <p:cNvSpPr/>
            <p:nvPr/>
          </p:nvSpPr>
          <p:spPr>
            <a:xfrm>
              <a:off x="10602057" y="5440913"/>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 Fowler</a:t>
              </a:r>
            </a:p>
          </p:txBody>
        </p:sp>
        <p:sp>
          <p:nvSpPr>
            <p:cNvPr id="522" name="Rectangle 521">
              <a:extLst>
                <a:ext uri="{FF2B5EF4-FFF2-40B4-BE49-F238E27FC236}">
                  <a16:creationId xmlns:a16="http://schemas.microsoft.com/office/drawing/2014/main" id="{257C7F3F-AE49-43BF-9FE7-B8D7B232BCA6}"/>
                </a:ext>
              </a:extLst>
            </p:cNvPr>
            <p:cNvSpPr/>
            <p:nvPr/>
          </p:nvSpPr>
          <p:spPr>
            <a:xfrm>
              <a:off x="9210137" y="5440913"/>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Page 1/1</a:t>
              </a:r>
            </a:p>
          </p:txBody>
        </p:sp>
      </p:grpSp>
      <p:sp>
        <p:nvSpPr>
          <p:cNvPr id="5" name="Slide Number Placeholder 4">
            <a:extLst>
              <a:ext uri="{FF2B5EF4-FFF2-40B4-BE49-F238E27FC236}">
                <a16:creationId xmlns:a16="http://schemas.microsoft.com/office/drawing/2014/main" id="{6617E014-05B9-4D52-9A9C-6C33B2A14E8A}"/>
              </a:ext>
            </a:extLst>
          </p:cNvPr>
          <p:cNvSpPr>
            <a:spLocks noGrp="1"/>
          </p:cNvSpPr>
          <p:nvPr>
            <p:ph type="sldNum" sz="quarter" idx="4"/>
          </p:nvPr>
        </p:nvSpPr>
        <p:spPr/>
        <p:txBody>
          <a:bodyPr/>
          <a:lstStyle/>
          <a:p>
            <a:fld id="{6F1FABC0-072B-4F22-8F9B-95A9D10B0206}" type="slidenum">
              <a:rPr lang="en-US" smtClean="0"/>
              <a:pPr/>
              <a:t>19</a:t>
            </a:fld>
            <a:endParaRPr lang="en-US"/>
          </a:p>
        </p:txBody>
      </p:sp>
      <p:grpSp>
        <p:nvGrpSpPr>
          <p:cNvPr id="276" name="Group 275">
            <a:extLst>
              <a:ext uri="{FF2B5EF4-FFF2-40B4-BE49-F238E27FC236}">
                <a16:creationId xmlns:a16="http://schemas.microsoft.com/office/drawing/2014/main" id="{A52C70FB-3D9B-4748-830E-793EEBD1C0A2}"/>
              </a:ext>
            </a:extLst>
          </p:cNvPr>
          <p:cNvGrpSpPr/>
          <p:nvPr/>
        </p:nvGrpSpPr>
        <p:grpSpPr>
          <a:xfrm>
            <a:off x="491009" y="1426668"/>
            <a:ext cx="8129989" cy="4922794"/>
            <a:chOff x="375447" y="501632"/>
            <a:chExt cx="8129989" cy="4922794"/>
          </a:xfrm>
        </p:grpSpPr>
        <p:pic>
          <p:nvPicPr>
            <p:cNvPr id="278" name="Picture 277">
              <a:extLst>
                <a:ext uri="{FF2B5EF4-FFF2-40B4-BE49-F238E27FC236}">
                  <a16:creationId xmlns:a16="http://schemas.microsoft.com/office/drawing/2014/main" id="{9BCD5BF8-C2CA-4744-931B-89BB3B299271}"/>
                </a:ext>
              </a:extLst>
            </p:cNvPr>
            <p:cNvPicPr>
              <a:picLocks noChangeAspect="1"/>
            </p:cNvPicPr>
            <p:nvPr/>
          </p:nvPicPr>
          <p:blipFill>
            <a:blip r:embed="rId3"/>
            <a:stretch>
              <a:fillRect/>
            </a:stretch>
          </p:blipFill>
          <p:spPr>
            <a:xfrm rot="16200000" flipH="1">
              <a:off x="5516829" y="1550917"/>
              <a:ext cx="1414606" cy="3887543"/>
            </a:xfrm>
            <a:prstGeom prst="rect">
              <a:avLst/>
            </a:prstGeom>
          </p:spPr>
        </p:pic>
        <p:grpSp>
          <p:nvGrpSpPr>
            <p:cNvPr id="279" name="Group 278">
              <a:extLst>
                <a:ext uri="{FF2B5EF4-FFF2-40B4-BE49-F238E27FC236}">
                  <a16:creationId xmlns:a16="http://schemas.microsoft.com/office/drawing/2014/main" id="{6A1CFB29-2590-44AC-9600-BF697ADCFF42}"/>
                </a:ext>
              </a:extLst>
            </p:cNvPr>
            <p:cNvGrpSpPr/>
            <p:nvPr/>
          </p:nvGrpSpPr>
          <p:grpSpPr>
            <a:xfrm>
              <a:off x="375447" y="1580797"/>
              <a:ext cx="3916382" cy="3843629"/>
              <a:chOff x="375447" y="1580797"/>
              <a:chExt cx="3916382" cy="3843629"/>
            </a:xfrm>
          </p:grpSpPr>
          <p:sp>
            <p:nvSpPr>
              <p:cNvPr id="553" name="Rectangle: Rounded Corners 552">
                <a:extLst>
                  <a:ext uri="{FF2B5EF4-FFF2-40B4-BE49-F238E27FC236}">
                    <a16:creationId xmlns:a16="http://schemas.microsoft.com/office/drawing/2014/main" id="{C5A47E7D-482A-49AE-BD0B-23D470F1C61A}"/>
                  </a:ext>
                </a:extLst>
              </p:cNvPr>
              <p:cNvSpPr/>
              <p:nvPr/>
            </p:nvSpPr>
            <p:spPr>
              <a:xfrm rot="16200000">
                <a:off x="2179950" y="1806433"/>
                <a:ext cx="496762" cy="3384921"/>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54" name="Group 553">
                <a:extLst>
                  <a:ext uri="{FF2B5EF4-FFF2-40B4-BE49-F238E27FC236}">
                    <a16:creationId xmlns:a16="http://schemas.microsoft.com/office/drawing/2014/main" id="{28461594-2377-48E3-AB0E-2EDCB17538A1}"/>
                  </a:ext>
                </a:extLst>
              </p:cNvPr>
              <p:cNvGrpSpPr/>
              <p:nvPr/>
            </p:nvGrpSpPr>
            <p:grpSpPr>
              <a:xfrm rot="16200000" flipH="1">
                <a:off x="2133273" y="2592145"/>
                <a:ext cx="289716" cy="2600045"/>
                <a:chOff x="6005219" y="1562428"/>
                <a:chExt cx="152874" cy="1371969"/>
              </a:xfrm>
            </p:grpSpPr>
            <p:sp>
              <p:nvSpPr>
                <p:cNvPr id="567" name="Isosceles Triangle 566">
                  <a:extLst>
                    <a:ext uri="{FF2B5EF4-FFF2-40B4-BE49-F238E27FC236}">
                      <a16:creationId xmlns:a16="http://schemas.microsoft.com/office/drawing/2014/main" id="{287345E0-77C1-4500-BE8D-94755D26370F}"/>
                    </a:ext>
                  </a:extLst>
                </p:cNvPr>
                <p:cNvSpPr/>
                <p:nvPr/>
              </p:nvSpPr>
              <p:spPr>
                <a:xfrm rot="5400000">
                  <a:off x="6005606" y="278190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8" name="Isosceles Triangle 567">
                  <a:extLst>
                    <a:ext uri="{FF2B5EF4-FFF2-40B4-BE49-F238E27FC236}">
                      <a16:creationId xmlns:a16="http://schemas.microsoft.com/office/drawing/2014/main" id="{4B0067FB-C2C7-4D77-91F4-2ED6B0D00708}"/>
                    </a:ext>
                  </a:extLst>
                </p:cNvPr>
                <p:cNvSpPr/>
                <p:nvPr/>
              </p:nvSpPr>
              <p:spPr>
                <a:xfrm rot="5400000">
                  <a:off x="6005604" y="2629803"/>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9" name="Isosceles Triangle 568">
                  <a:extLst>
                    <a:ext uri="{FF2B5EF4-FFF2-40B4-BE49-F238E27FC236}">
                      <a16:creationId xmlns:a16="http://schemas.microsoft.com/office/drawing/2014/main" id="{CADC913D-BE2F-442F-B5AB-6448A29D645A}"/>
                    </a:ext>
                  </a:extLst>
                </p:cNvPr>
                <p:cNvSpPr/>
                <p:nvPr/>
              </p:nvSpPr>
              <p:spPr>
                <a:xfrm rot="5400000">
                  <a:off x="6005604" y="247769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0" name="Isosceles Triangle 569">
                  <a:extLst>
                    <a:ext uri="{FF2B5EF4-FFF2-40B4-BE49-F238E27FC236}">
                      <a16:creationId xmlns:a16="http://schemas.microsoft.com/office/drawing/2014/main" id="{9CC4FB92-230A-4E1C-B2DD-49C2D40E93B8}"/>
                    </a:ext>
                  </a:extLst>
                </p:cNvPr>
                <p:cNvSpPr/>
                <p:nvPr/>
              </p:nvSpPr>
              <p:spPr>
                <a:xfrm rot="5400000">
                  <a:off x="6005603" y="232558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1" name="Isosceles Triangle 570">
                  <a:extLst>
                    <a:ext uri="{FF2B5EF4-FFF2-40B4-BE49-F238E27FC236}">
                      <a16:creationId xmlns:a16="http://schemas.microsoft.com/office/drawing/2014/main" id="{8E6F43B0-4D89-42BA-A860-70D62AE244D7}"/>
                    </a:ext>
                  </a:extLst>
                </p:cNvPr>
                <p:cNvSpPr/>
                <p:nvPr/>
              </p:nvSpPr>
              <p:spPr>
                <a:xfrm rot="5400000">
                  <a:off x="6005606" y="217147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2" name="Isosceles Triangle 571">
                  <a:extLst>
                    <a:ext uri="{FF2B5EF4-FFF2-40B4-BE49-F238E27FC236}">
                      <a16:creationId xmlns:a16="http://schemas.microsoft.com/office/drawing/2014/main" id="{E8D0BC18-9726-46D1-B213-AEC99F3A0683}"/>
                    </a:ext>
                  </a:extLst>
                </p:cNvPr>
                <p:cNvSpPr/>
                <p:nvPr/>
              </p:nvSpPr>
              <p:spPr>
                <a:xfrm rot="5400000">
                  <a:off x="6005604" y="201936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3" name="Isosceles Triangle 572">
                  <a:extLst>
                    <a:ext uri="{FF2B5EF4-FFF2-40B4-BE49-F238E27FC236}">
                      <a16:creationId xmlns:a16="http://schemas.microsoft.com/office/drawing/2014/main" id="{737AF021-04A8-4E8D-92D7-94ED8D8735A9}"/>
                    </a:ext>
                  </a:extLst>
                </p:cNvPr>
                <p:cNvSpPr/>
                <p:nvPr/>
              </p:nvSpPr>
              <p:spPr>
                <a:xfrm rot="5400000">
                  <a:off x="6005604" y="1867262"/>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4" name="Isosceles Triangle 573">
                  <a:extLst>
                    <a:ext uri="{FF2B5EF4-FFF2-40B4-BE49-F238E27FC236}">
                      <a16:creationId xmlns:a16="http://schemas.microsoft.com/office/drawing/2014/main" id="{2C03413E-9123-4B12-BA51-58E051F52672}"/>
                    </a:ext>
                  </a:extLst>
                </p:cNvPr>
                <p:cNvSpPr/>
                <p:nvPr/>
              </p:nvSpPr>
              <p:spPr>
                <a:xfrm rot="5400000">
                  <a:off x="6005603" y="171515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5" name="Isosceles Triangle 574">
                  <a:extLst>
                    <a:ext uri="{FF2B5EF4-FFF2-40B4-BE49-F238E27FC236}">
                      <a16:creationId xmlns:a16="http://schemas.microsoft.com/office/drawing/2014/main" id="{9176BE3F-E754-4CFB-80BE-1526939F9B7D}"/>
                    </a:ext>
                  </a:extLst>
                </p:cNvPr>
                <p:cNvSpPr/>
                <p:nvPr/>
              </p:nvSpPr>
              <p:spPr>
                <a:xfrm rot="5400000">
                  <a:off x="6005601" y="156204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55" name="Group 554">
                <a:extLst>
                  <a:ext uri="{FF2B5EF4-FFF2-40B4-BE49-F238E27FC236}">
                    <a16:creationId xmlns:a16="http://schemas.microsoft.com/office/drawing/2014/main" id="{0E09FDA7-CAB2-44FA-A623-849D91FC8FC6}"/>
                  </a:ext>
                </a:extLst>
              </p:cNvPr>
              <p:cNvGrpSpPr/>
              <p:nvPr/>
            </p:nvGrpSpPr>
            <p:grpSpPr>
              <a:xfrm rot="5400000" flipH="1">
                <a:off x="2132310" y="1804924"/>
                <a:ext cx="289716" cy="2600045"/>
                <a:chOff x="6005219" y="1562428"/>
                <a:chExt cx="152874" cy="1371969"/>
              </a:xfrm>
            </p:grpSpPr>
            <p:sp>
              <p:nvSpPr>
                <p:cNvPr id="558" name="Isosceles Triangle 557">
                  <a:extLst>
                    <a:ext uri="{FF2B5EF4-FFF2-40B4-BE49-F238E27FC236}">
                      <a16:creationId xmlns:a16="http://schemas.microsoft.com/office/drawing/2014/main" id="{772AE12B-F608-48DB-AFDA-7DA5B1DF9B74}"/>
                    </a:ext>
                  </a:extLst>
                </p:cNvPr>
                <p:cNvSpPr/>
                <p:nvPr/>
              </p:nvSpPr>
              <p:spPr>
                <a:xfrm rot="5400000">
                  <a:off x="6005606" y="278190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9" name="Isosceles Triangle 558">
                  <a:extLst>
                    <a:ext uri="{FF2B5EF4-FFF2-40B4-BE49-F238E27FC236}">
                      <a16:creationId xmlns:a16="http://schemas.microsoft.com/office/drawing/2014/main" id="{16820EC7-3027-484F-A42E-5830E9EB694A}"/>
                    </a:ext>
                  </a:extLst>
                </p:cNvPr>
                <p:cNvSpPr/>
                <p:nvPr/>
              </p:nvSpPr>
              <p:spPr>
                <a:xfrm rot="5400000">
                  <a:off x="6005604" y="2629803"/>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0" name="Isosceles Triangle 559">
                  <a:extLst>
                    <a:ext uri="{FF2B5EF4-FFF2-40B4-BE49-F238E27FC236}">
                      <a16:creationId xmlns:a16="http://schemas.microsoft.com/office/drawing/2014/main" id="{0DD9371C-76F8-49FA-8FAC-10DC59F5E79A}"/>
                    </a:ext>
                  </a:extLst>
                </p:cNvPr>
                <p:cNvSpPr/>
                <p:nvPr/>
              </p:nvSpPr>
              <p:spPr>
                <a:xfrm rot="5400000">
                  <a:off x="6005604" y="247769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1" name="Isosceles Triangle 560">
                  <a:extLst>
                    <a:ext uri="{FF2B5EF4-FFF2-40B4-BE49-F238E27FC236}">
                      <a16:creationId xmlns:a16="http://schemas.microsoft.com/office/drawing/2014/main" id="{46DB3CFB-A93A-4DD7-A7BE-0E04D1B410A8}"/>
                    </a:ext>
                  </a:extLst>
                </p:cNvPr>
                <p:cNvSpPr/>
                <p:nvPr/>
              </p:nvSpPr>
              <p:spPr>
                <a:xfrm rot="5400000">
                  <a:off x="6005603" y="232558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2" name="Isosceles Triangle 561">
                  <a:extLst>
                    <a:ext uri="{FF2B5EF4-FFF2-40B4-BE49-F238E27FC236}">
                      <a16:creationId xmlns:a16="http://schemas.microsoft.com/office/drawing/2014/main" id="{791FD7DD-C207-4EF9-9172-6FE3A0F7B2FD}"/>
                    </a:ext>
                  </a:extLst>
                </p:cNvPr>
                <p:cNvSpPr/>
                <p:nvPr/>
              </p:nvSpPr>
              <p:spPr>
                <a:xfrm rot="5400000">
                  <a:off x="6005606" y="217147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3" name="Isosceles Triangle 562">
                  <a:extLst>
                    <a:ext uri="{FF2B5EF4-FFF2-40B4-BE49-F238E27FC236}">
                      <a16:creationId xmlns:a16="http://schemas.microsoft.com/office/drawing/2014/main" id="{7CEA34B4-8A4D-499C-9364-18F16FB0991A}"/>
                    </a:ext>
                  </a:extLst>
                </p:cNvPr>
                <p:cNvSpPr/>
                <p:nvPr/>
              </p:nvSpPr>
              <p:spPr>
                <a:xfrm rot="5400000">
                  <a:off x="6005604" y="201936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4" name="Isosceles Triangle 563">
                  <a:extLst>
                    <a:ext uri="{FF2B5EF4-FFF2-40B4-BE49-F238E27FC236}">
                      <a16:creationId xmlns:a16="http://schemas.microsoft.com/office/drawing/2014/main" id="{CDED98F7-E187-4D4B-8EFB-CE95A15746D5}"/>
                    </a:ext>
                  </a:extLst>
                </p:cNvPr>
                <p:cNvSpPr/>
                <p:nvPr/>
              </p:nvSpPr>
              <p:spPr>
                <a:xfrm rot="5400000">
                  <a:off x="6005604" y="1867262"/>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5" name="Isosceles Triangle 564">
                  <a:extLst>
                    <a:ext uri="{FF2B5EF4-FFF2-40B4-BE49-F238E27FC236}">
                      <a16:creationId xmlns:a16="http://schemas.microsoft.com/office/drawing/2014/main" id="{6A45C1A3-D354-4E4D-9092-5B63A7E31701}"/>
                    </a:ext>
                  </a:extLst>
                </p:cNvPr>
                <p:cNvSpPr/>
                <p:nvPr/>
              </p:nvSpPr>
              <p:spPr>
                <a:xfrm rot="5400000">
                  <a:off x="6005603" y="171515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6" name="Isosceles Triangle 565">
                  <a:extLst>
                    <a:ext uri="{FF2B5EF4-FFF2-40B4-BE49-F238E27FC236}">
                      <a16:creationId xmlns:a16="http://schemas.microsoft.com/office/drawing/2014/main" id="{07AEBE8B-E8CC-4BE4-A4D7-737DC7493C9B}"/>
                    </a:ext>
                  </a:extLst>
                </p:cNvPr>
                <p:cNvSpPr/>
                <p:nvPr/>
              </p:nvSpPr>
              <p:spPr>
                <a:xfrm rot="5400000">
                  <a:off x="6005601" y="156204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56" name="Chord 555">
                <a:extLst>
                  <a:ext uri="{FF2B5EF4-FFF2-40B4-BE49-F238E27FC236}">
                    <a16:creationId xmlns:a16="http://schemas.microsoft.com/office/drawing/2014/main" id="{676D5517-6958-4D3F-9139-A39485CD3591}"/>
                  </a:ext>
                </a:extLst>
              </p:cNvPr>
              <p:cNvSpPr/>
              <p:nvPr/>
            </p:nvSpPr>
            <p:spPr>
              <a:xfrm>
                <a:off x="375447" y="1580797"/>
                <a:ext cx="3843629" cy="3843629"/>
              </a:xfrm>
              <a:prstGeom prst="chord">
                <a:avLst>
                  <a:gd name="adj1" fmla="val 8532907"/>
                  <a:gd name="adj2" fmla="val 13059031"/>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7" name="Rectangle: Rounded Corners 556">
                <a:extLst>
                  <a:ext uri="{FF2B5EF4-FFF2-40B4-BE49-F238E27FC236}">
                    <a16:creationId xmlns:a16="http://schemas.microsoft.com/office/drawing/2014/main" id="{6F199CD2-63A2-4561-AB00-2F1EFC31D691}"/>
                  </a:ext>
                </a:extLst>
              </p:cNvPr>
              <p:cNvSpPr/>
              <p:nvPr/>
            </p:nvSpPr>
            <p:spPr>
              <a:xfrm rot="16200000">
                <a:off x="3533259" y="3359777"/>
                <a:ext cx="1247318" cy="269822"/>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80" name="Group 279">
              <a:extLst>
                <a:ext uri="{FF2B5EF4-FFF2-40B4-BE49-F238E27FC236}">
                  <a16:creationId xmlns:a16="http://schemas.microsoft.com/office/drawing/2014/main" id="{AEE26620-C87B-4D46-9ADF-8D3F37E8407E}"/>
                </a:ext>
              </a:extLst>
            </p:cNvPr>
            <p:cNvGrpSpPr/>
            <p:nvPr/>
          </p:nvGrpSpPr>
          <p:grpSpPr>
            <a:xfrm>
              <a:off x="3684252" y="2487409"/>
              <a:ext cx="4821184" cy="2025445"/>
              <a:chOff x="4764775" y="2674936"/>
              <a:chExt cx="4821184" cy="2025445"/>
            </a:xfrm>
            <a:solidFill>
              <a:schemeClr val="accent2">
                <a:lumMod val="60000"/>
                <a:lumOff val="40000"/>
              </a:schemeClr>
            </a:solidFill>
          </p:grpSpPr>
          <p:sp>
            <p:nvSpPr>
              <p:cNvPr id="547" name="Rectangle: Rounded Corners 546">
                <a:extLst>
                  <a:ext uri="{FF2B5EF4-FFF2-40B4-BE49-F238E27FC236}">
                    <a16:creationId xmlns:a16="http://schemas.microsoft.com/office/drawing/2014/main" id="{C7333A20-0E15-4AC4-9F5F-1EF8FCE97CC9}"/>
                  </a:ext>
                </a:extLst>
              </p:cNvPr>
              <p:cNvSpPr/>
              <p:nvPr/>
            </p:nvSpPr>
            <p:spPr>
              <a:xfrm rot="16200000">
                <a:off x="8440072" y="3551001"/>
                <a:ext cx="2021951" cy="269822"/>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8" name="Rectangle: Rounded Corners 547">
                <a:extLst>
                  <a:ext uri="{FF2B5EF4-FFF2-40B4-BE49-F238E27FC236}">
                    <a16:creationId xmlns:a16="http://schemas.microsoft.com/office/drawing/2014/main" id="{B7890BD4-6EFA-42C5-90D7-FF7BC59F4432}"/>
                  </a:ext>
                </a:extLst>
              </p:cNvPr>
              <p:cNvSpPr/>
              <p:nvPr/>
            </p:nvSpPr>
            <p:spPr>
              <a:xfrm rot="16200000">
                <a:off x="4528235" y="2914971"/>
                <a:ext cx="741531" cy="268448"/>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9" name="Rectangle: Rounded Corners 548">
                <a:extLst>
                  <a:ext uri="{FF2B5EF4-FFF2-40B4-BE49-F238E27FC236}">
                    <a16:creationId xmlns:a16="http://schemas.microsoft.com/office/drawing/2014/main" id="{E62F1011-2B01-4B1E-ACC9-F5DFFFEBB68A}"/>
                  </a:ext>
                </a:extLst>
              </p:cNvPr>
              <p:cNvSpPr/>
              <p:nvPr/>
            </p:nvSpPr>
            <p:spPr>
              <a:xfrm>
                <a:off x="4764776" y="2674936"/>
                <a:ext cx="4821183" cy="268448"/>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50" name="Group 549">
                <a:extLst>
                  <a:ext uri="{FF2B5EF4-FFF2-40B4-BE49-F238E27FC236}">
                    <a16:creationId xmlns:a16="http://schemas.microsoft.com/office/drawing/2014/main" id="{4C3DE036-B38C-4D60-8B43-A7D2EE73FEFA}"/>
                  </a:ext>
                </a:extLst>
              </p:cNvPr>
              <p:cNvGrpSpPr/>
              <p:nvPr/>
            </p:nvGrpSpPr>
            <p:grpSpPr>
              <a:xfrm flipV="1">
                <a:off x="4764775" y="3955357"/>
                <a:ext cx="4821183" cy="745024"/>
                <a:chOff x="4764776" y="4899232"/>
                <a:chExt cx="4821183" cy="745024"/>
              </a:xfrm>
              <a:grpFill/>
            </p:grpSpPr>
            <p:sp>
              <p:nvSpPr>
                <p:cNvPr id="551" name="Rectangle: Rounded Corners 550">
                  <a:extLst>
                    <a:ext uri="{FF2B5EF4-FFF2-40B4-BE49-F238E27FC236}">
                      <a16:creationId xmlns:a16="http://schemas.microsoft.com/office/drawing/2014/main" id="{9E94D680-81EA-42B0-B34C-ECA225E2B070}"/>
                    </a:ext>
                  </a:extLst>
                </p:cNvPr>
                <p:cNvSpPr/>
                <p:nvPr/>
              </p:nvSpPr>
              <p:spPr>
                <a:xfrm rot="16200000">
                  <a:off x="4528235" y="5139267"/>
                  <a:ext cx="741531" cy="268448"/>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2" name="Rectangle: Rounded Corners 551">
                  <a:extLst>
                    <a:ext uri="{FF2B5EF4-FFF2-40B4-BE49-F238E27FC236}">
                      <a16:creationId xmlns:a16="http://schemas.microsoft.com/office/drawing/2014/main" id="{8EA2BCF6-99BC-403B-AB17-CB65ED2879A9}"/>
                    </a:ext>
                  </a:extLst>
                </p:cNvPr>
                <p:cNvSpPr/>
                <p:nvPr/>
              </p:nvSpPr>
              <p:spPr>
                <a:xfrm>
                  <a:off x="4764776" y="4899232"/>
                  <a:ext cx="4821183" cy="268448"/>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83" name="Isosceles Triangle 282">
              <a:extLst>
                <a:ext uri="{FF2B5EF4-FFF2-40B4-BE49-F238E27FC236}">
                  <a16:creationId xmlns:a16="http://schemas.microsoft.com/office/drawing/2014/main" id="{2A44C0F4-25D7-4900-9B01-0ECE8DBCFCCE}"/>
                </a:ext>
              </a:extLst>
            </p:cNvPr>
            <p:cNvSpPr/>
            <p:nvPr/>
          </p:nvSpPr>
          <p:spPr>
            <a:xfrm flipH="1">
              <a:off x="4564303" y="2096565"/>
              <a:ext cx="391910" cy="393877"/>
            </a:xfrm>
            <a:prstGeom prst="triangle">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6" name="Isosceles Triangle 285">
              <a:extLst>
                <a:ext uri="{FF2B5EF4-FFF2-40B4-BE49-F238E27FC236}">
                  <a16:creationId xmlns:a16="http://schemas.microsoft.com/office/drawing/2014/main" id="{84DE9181-AFE3-4B78-B3EB-4219BF0CC862}"/>
                </a:ext>
              </a:extLst>
            </p:cNvPr>
            <p:cNvSpPr/>
            <p:nvPr/>
          </p:nvSpPr>
          <p:spPr>
            <a:xfrm flipH="1">
              <a:off x="7302521" y="2096565"/>
              <a:ext cx="391910" cy="393877"/>
            </a:xfrm>
            <a:prstGeom prst="triangle">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7" name="Rectangle 286">
              <a:extLst>
                <a:ext uri="{FF2B5EF4-FFF2-40B4-BE49-F238E27FC236}">
                  <a16:creationId xmlns:a16="http://schemas.microsoft.com/office/drawing/2014/main" id="{6A25F232-3AC4-4334-A2AF-B6A011E219C1}"/>
                </a:ext>
              </a:extLst>
            </p:cNvPr>
            <p:cNvSpPr/>
            <p:nvPr/>
          </p:nvSpPr>
          <p:spPr>
            <a:xfrm rot="5400000">
              <a:off x="4264820" y="1607207"/>
              <a:ext cx="288259" cy="87196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8" name="Block Arc 287">
              <a:extLst>
                <a:ext uri="{FF2B5EF4-FFF2-40B4-BE49-F238E27FC236}">
                  <a16:creationId xmlns:a16="http://schemas.microsoft.com/office/drawing/2014/main" id="{19675856-AB5E-4C62-9CC0-8D4DFDBA9A32}"/>
                </a:ext>
              </a:extLst>
            </p:cNvPr>
            <p:cNvSpPr/>
            <p:nvPr/>
          </p:nvSpPr>
          <p:spPr>
            <a:xfrm>
              <a:off x="3148994" y="1901057"/>
              <a:ext cx="1695940" cy="2085992"/>
            </a:xfrm>
            <a:prstGeom prst="blockArc">
              <a:avLst>
                <a:gd name="adj1" fmla="val 10800000"/>
                <a:gd name="adj2" fmla="val 16166646"/>
                <a:gd name="adj3" fmla="val 1694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90" name="Isosceles Triangle 289">
              <a:extLst>
                <a:ext uri="{FF2B5EF4-FFF2-40B4-BE49-F238E27FC236}">
                  <a16:creationId xmlns:a16="http://schemas.microsoft.com/office/drawing/2014/main" id="{6564CCC7-06D0-4BC7-9E55-B30BE2637831}"/>
                </a:ext>
              </a:extLst>
            </p:cNvPr>
            <p:cNvSpPr/>
            <p:nvPr/>
          </p:nvSpPr>
          <p:spPr>
            <a:xfrm rot="10800000" flipH="1">
              <a:off x="3146394" y="2926113"/>
              <a:ext cx="288259" cy="289706"/>
            </a:xfrm>
            <a:prstGeom prst="triangle">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26" name="Picture 525">
              <a:extLst>
                <a:ext uri="{FF2B5EF4-FFF2-40B4-BE49-F238E27FC236}">
                  <a16:creationId xmlns:a16="http://schemas.microsoft.com/office/drawing/2014/main" id="{F543FCD6-90EB-47D6-8615-D7E8EF479E3A}"/>
                </a:ext>
              </a:extLst>
            </p:cNvPr>
            <p:cNvPicPr>
              <a:picLocks noChangeAspect="1"/>
            </p:cNvPicPr>
            <p:nvPr/>
          </p:nvPicPr>
          <p:blipFill>
            <a:blip r:embed="rId4"/>
            <a:stretch>
              <a:fillRect/>
            </a:stretch>
          </p:blipFill>
          <p:spPr>
            <a:xfrm>
              <a:off x="4620852" y="2054151"/>
              <a:ext cx="278811" cy="262058"/>
            </a:xfrm>
            <a:prstGeom prst="rect">
              <a:avLst/>
            </a:prstGeom>
          </p:spPr>
        </p:pic>
        <p:sp>
          <p:nvSpPr>
            <p:cNvPr id="528" name="Rectangle 527">
              <a:extLst>
                <a:ext uri="{FF2B5EF4-FFF2-40B4-BE49-F238E27FC236}">
                  <a16:creationId xmlns:a16="http://schemas.microsoft.com/office/drawing/2014/main" id="{0A44E445-4E57-4841-89FE-7600C2E4EF16}"/>
                </a:ext>
              </a:extLst>
            </p:cNvPr>
            <p:cNvSpPr/>
            <p:nvPr/>
          </p:nvSpPr>
          <p:spPr>
            <a:xfrm>
              <a:off x="4556674" y="623308"/>
              <a:ext cx="288259" cy="130863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9" name="Rectangle 528">
              <a:extLst>
                <a:ext uri="{FF2B5EF4-FFF2-40B4-BE49-F238E27FC236}">
                  <a16:creationId xmlns:a16="http://schemas.microsoft.com/office/drawing/2014/main" id="{22ECFD43-21DC-4856-9D03-C9854E89C309}"/>
                </a:ext>
              </a:extLst>
            </p:cNvPr>
            <p:cNvSpPr/>
            <p:nvPr/>
          </p:nvSpPr>
          <p:spPr>
            <a:xfrm rot="2185733">
              <a:off x="3938805" y="501632"/>
              <a:ext cx="256545" cy="200776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0" name="Rectangle 529">
              <a:extLst>
                <a:ext uri="{FF2B5EF4-FFF2-40B4-BE49-F238E27FC236}">
                  <a16:creationId xmlns:a16="http://schemas.microsoft.com/office/drawing/2014/main" id="{86486CDA-0785-41EB-8978-855DC146CD9F}"/>
                </a:ext>
              </a:extLst>
            </p:cNvPr>
            <p:cNvSpPr/>
            <p:nvPr/>
          </p:nvSpPr>
          <p:spPr>
            <a:xfrm rot="17816651">
              <a:off x="6459835" y="522497"/>
              <a:ext cx="288259" cy="2328452"/>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31" name="Picture 530">
              <a:extLst>
                <a:ext uri="{FF2B5EF4-FFF2-40B4-BE49-F238E27FC236}">
                  <a16:creationId xmlns:a16="http://schemas.microsoft.com/office/drawing/2014/main" id="{C703A069-1563-4001-ACF9-B1C08914E525}"/>
                </a:ext>
              </a:extLst>
            </p:cNvPr>
            <p:cNvPicPr>
              <a:picLocks noChangeAspect="1"/>
            </p:cNvPicPr>
            <p:nvPr/>
          </p:nvPicPr>
          <p:blipFill>
            <a:blip r:embed="rId4"/>
            <a:stretch>
              <a:fillRect/>
            </a:stretch>
          </p:blipFill>
          <p:spPr>
            <a:xfrm>
              <a:off x="7359070" y="2031293"/>
              <a:ext cx="278811" cy="262058"/>
            </a:xfrm>
            <a:prstGeom prst="rect">
              <a:avLst/>
            </a:prstGeom>
          </p:spPr>
        </p:pic>
        <p:sp>
          <p:nvSpPr>
            <p:cNvPr id="532" name="Rectangle 531">
              <a:extLst>
                <a:ext uri="{FF2B5EF4-FFF2-40B4-BE49-F238E27FC236}">
                  <a16:creationId xmlns:a16="http://schemas.microsoft.com/office/drawing/2014/main" id="{93849A1A-9433-408C-9CD8-1CC7D28BB50F}"/>
                </a:ext>
              </a:extLst>
            </p:cNvPr>
            <p:cNvSpPr/>
            <p:nvPr/>
          </p:nvSpPr>
          <p:spPr>
            <a:xfrm rot="17816651">
              <a:off x="5051115" y="492271"/>
              <a:ext cx="288259" cy="949783"/>
            </a:xfrm>
            <a:prstGeom prst="rect">
              <a:avLst/>
            </a:prstGeom>
            <a:solidFill>
              <a:srgbClr val="FD8B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3" name="Rectangle 532">
              <a:extLst>
                <a:ext uri="{FF2B5EF4-FFF2-40B4-BE49-F238E27FC236}">
                  <a16:creationId xmlns:a16="http://schemas.microsoft.com/office/drawing/2014/main" id="{11F00E97-4020-41C7-B285-0CF924D9A973}"/>
                </a:ext>
              </a:extLst>
            </p:cNvPr>
            <p:cNvSpPr/>
            <p:nvPr/>
          </p:nvSpPr>
          <p:spPr>
            <a:xfrm rot="16200000">
              <a:off x="6822222" y="-233197"/>
              <a:ext cx="288259" cy="2816056"/>
            </a:xfrm>
            <a:prstGeom prst="rect">
              <a:avLst/>
            </a:prstGeom>
            <a:solidFill>
              <a:srgbClr val="FD8B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34" name="Picture 533">
              <a:extLst>
                <a:ext uri="{FF2B5EF4-FFF2-40B4-BE49-F238E27FC236}">
                  <a16:creationId xmlns:a16="http://schemas.microsoft.com/office/drawing/2014/main" id="{29DDA4CD-3656-4C15-851C-99765BD738FC}"/>
                </a:ext>
              </a:extLst>
            </p:cNvPr>
            <p:cNvPicPr>
              <a:picLocks noChangeAspect="1"/>
            </p:cNvPicPr>
            <p:nvPr/>
          </p:nvPicPr>
          <p:blipFill>
            <a:blip r:embed="rId4"/>
            <a:stretch>
              <a:fillRect/>
            </a:stretch>
          </p:blipFill>
          <p:spPr>
            <a:xfrm>
              <a:off x="5467169" y="1043802"/>
              <a:ext cx="278811" cy="262058"/>
            </a:xfrm>
            <a:prstGeom prst="rect">
              <a:avLst/>
            </a:prstGeom>
          </p:spPr>
        </p:pic>
        <p:pic>
          <p:nvPicPr>
            <p:cNvPr id="535" name="Picture 534">
              <a:extLst>
                <a:ext uri="{FF2B5EF4-FFF2-40B4-BE49-F238E27FC236}">
                  <a16:creationId xmlns:a16="http://schemas.microsoft.com/office/drawing/2014/main" id="{A9C40328-D0BF-481D-8730-C2EED3EC2E9C}"/>
                </a:ext>
              </a:extLst>
            </p:cNvPr>
            <p:cNvPicPr>
              <a:picLocks noChangeAspect="1"/>
            </p:cNvPicPr>
            <p:nvPr/>
          </p:nvPicPr>
          <p:blipFill>
            <a:blip r:embed="rId4"/>
            <a:stretch>
              <a:fillRect/>
            </a:stretch>
          </p:blipFill>
          <p:spPr>
            <a:xfrm>
              <a:off x="4685167" y="658438"/>
              <a:ext cx="278811" cy="262058"/>
            </a:xfrm>
            <a:prstGeom prst="rect">
              <a:avLst/>
            </a:prstGeom>
          </p:spPr>
        </p:pic>
        <p:grpSp>
          <p:nvGrpSpPr>
            <p:cNvPr id="536" name="Group 535">
              <a:extLst>
                <a:ext uri="{FF2B5EF4-FFF2-40B4-BE49-F238E27FC236}">
                  <a16:creationId xmlns:a16="http://schemas.microsoft.com/office/drawing/2014/main" id="{4B0F6F01-D8BD-41D6-AE35-74B0292F5826}"/>
                </a:ext>
              </a:extLst>
            </p:cNvPr>
            <p:cNvGrpSpPr/>
            <p:nvPr/>
          </p:nvGrpSpPr>
          <p:grpSpPr>
            <a:xfrm>
              <a:off x="8037264" y="1318961"/>
              <a:ext cx="253078" cy="1312043"/>
              <a:chOff x="5294668" y="2958478"/>
              <a:chExt cx="1087472" cy="2553108"/>
            </a:xfrm>
          </p:grpSpPr>
          <p:sp>
            <p:nvSpPr>
              <p:cNvPr id="537" name="Cylinder 536">
                <a:extLst>
                  <a:ext uri="{FF2B5EF4-FFF2-40B4-BE49-F238E27FC236}">
                    <a16:creationId xmlns:a16="http://schemas.microsoft.com/office/drawing/2014/main" id="{CA77A2B8-D16E-435C-83F5-195A83E1E751}"/>
                  </a:ext>
                </a:extLst>
              </p:cNvPr>
              <p:cNvSpPr/>
              <p:nvPr/>
            </p:nvSpPr>
            <p:spPr>
              <a:xfrm rot="21090676">
                <a:off x="5294682" y="5235481"/>
                <a:ext cx="1087458" cy="276105"/>
              </a:xfrm>
              <a:prstGeom prst="ca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8" name="Cylinder 537">
                <a:extLst>
                  <a:ext uri="{FF2B5EF4-FFF2-40B4-BE49-F238E27FC236}">
                    <a16:creationId xmlns:a16="http://schemas.microsoft.com/office/drawing/2014/main" id="{CCDDC55F-BC58-4239-ADED-42DAB13AD7D8}"/>
                  </a:ext>
                </a:extLst>
              </p:cNvPr>
              <p:cNvSpPr/>
              <p:nvPr/>
            </p:nvSpPr>
            <p:spPr>
              <a:xfrm rot="21090676">
                <a:off x="5294671" y="4977948"/>
                <a:ext cx="1087458" cy="276105"/>
              </a:xfrm>
              <a:prstGeom prst="ca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9" name="Cylinder 538">
                <a:extLst>
                  <a:ext uri="{FF2B5EF4-FFF2-40B4-BE49-F238E27FC236}">
                    <a16:creationId xmlns:a16="http://schemas.microsoft.com/office/drawing/2014/main" id="{FCB5DF67-D4A4-4E58-8760-666779877666}"/>
                  </a:ext>
                </a:extLst>
              </p:cNvPr>
              <p:cNvSpPr/>
              <p:nvPr/>
            </p:nvSpPr>
            <p:spPr>
              <a:xfrm rot="21090676">
                <a:off x="5294671" y="4727572"/>
                <a:ext cx="1087458" cy="276105"/>
              </a:xfrm>
              <a:prstGeom prst="ca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0" name="Cylinder 539">
                <a:extLst>
                  <a:ext uri="{FF2B5EF4-FFF2-40B4-BE49-F238E27FC236}">
                    <a16:creationId xmlns:a16="http://schemas.microsoft.com/office/drawing/2014/main" id="{841B55BD-6F17-421A-812D-79C0F7ADAEB4}"/>
                  </a:ext>
                </a:extLst>
              </p:cNvPr>
              <p:cNvSpPr/>
              <p:nvPr/>
            </p:nvSpPr>
            <p:spPr>
              <a:xfrm rot="21090676">
                <a:off x="5294672" y="4473618"/>
                <a:ext cx="1087458" cy="276105"/>
              </a:xfrm>
              <a:prstGeom prst="ca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1" name="Cylinder 540">
                <a:extLst>
                  <a:ext uri="{FF2B5EF4-FFF2-40B4-BE49-F238E27FC236}">
                    <a16:creationId xmlns:a16="http://schemas.microsoft.com/office/drawing/2014/main" id="{E58602E3-E946-4F37-A5B1-76A2D0E9F67C}"/>
                  </a:ext>
                </a:extLst>
              </p:cNvPr>
              <p:cNvSpPr/>
              <p:nvPr/>
            </p:nvSpPr>
            <p:spPr>
              <a:xfrm rot="21090676">
                <a:off x="5294669" y="4221028"/>
                <a:ext cx="1087458" cy="276105"/>
              </a:xfrm>
              <a:prstGeom prst="ca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2" name="Cylinder 541">
                <a:extLst>
                  <a:ext uri="{FF2B5EF4-FFF2-40B4-BE49-F238E27FC236}">
                    <a16:creationId xmlns:a16="http://schemas.microsoft.com/office/drawing/2014/main" id="{5BCD0CCF-F805-4162-AABE-3A447E2D06EB}"/>
                  </a:ext>
                </a:extLst>
              </p:cNvPr>
              <p:cNvSpPr/>
              <p:nvPr/>
            </p:nvSpPr>
            <p:spPr>
              <a:xfrm rot="21090676">
                <a:off x="5294670" y="3963495"/>
                <a:ext cx="1087458" cy="276105"/>
              </a:xfrm>
              <a:prstGeom prst="ca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3" name="Cylinder 542">
                <a:extLst>
                  <a:ext uri="{FF2B5EF4-FFF2-40B4-BE49-F238E27FC236}">
                    <a16:creationId xmlns:a16="http://schemas.microsoft.com/office/drawing/2014/main" id="{00E9E028-C6ED-4DC3-81FA-8D8D478D04F7}"/>
                  </a:ext>
                </a:extLst>
              </p:cNvPr>
              <p:cNvSpPr/>
              <p:nvPr/>
            </p:nvSpPr>
            <p:spPr>
              <a:xfrm rot="21090676">
                <a:off x="5294670" y="3710906"/>
                <a:ext cx="1087458" cy="276105"/>
              </a:xfrm>
              <a:prstGeom prst="ca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4" name="Cylinder 543">
                <a:extLst>
                  <a:ext uri="{FF2B5EF4-FFF2-40B4-BE49-F238E27FC236}">
                    <a16:creationId xmlns:a16="http://schemas.microsoft.com/office/drawing/2014/main" id="{7E4AF4F0-7F87-48B9-BB80-7ED80B4114A3}"/>
                  </a:ext>
                </a:extLst>
              </p:cNvPr>
              <p:cNvSpPr/>
              <p:nvPr/>
            </p:nvSpPr>
            <p:spPr>
              <a:xfrm rot="21090676">
                <a:off x="5294670" y="3460529"/>
                <a:ext cx="1087458" cy="276105"/>
              </a:xfrm>
              <a:prstGeom prst="ca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5" name="Cylinder 544">
                <a:extLst>
                  <a:ext uri="{FF2B5EF4-FFF2-40B4-BE49-F238E27FC236}">
                    <a16:creationId xmlns:a16="http://schemas.microsoft.com/office/drawing/2014/main" id="{3C1528E5-EE4B-4AD2-B1D2-2C5FCDB8F3A8}"/>
                  </a:ext>
                </a:extLst>
              </p:cNvPr>
              <p:cNvSpPr/>
              <p:nvPr/>
            </p:nvSpPr>
            <p:spPr>
              <a:xfrm rot="21090676">
                <a:off x="5294670" y="3216926"/>
                <a:ext cx="1087458" cy="276105"/>
              </a:xfrm>
              <a:prstGeom prst="ca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6" name="Cylinder 545">
                <a:extLst>
                  <a:ext uri="{FF2B5EF4-FFF2-40B4-BE49-F238E27FC236}">
                    <a16:creationId xmlns:a16="http://schemas.microsoft.com/office/drawing/2014/main" id="{936EC5CE-E2E1-4646-9EAA-3E2FE9F08CC9}"/>
                  </a:ext>
                </a:extLst>
              </p:cNvPr>
              <p:cNvSpPr/>
              <p:nvPr/>
            </p:nvSpPr>
            <p:spPr>
              <a:xfrm rot="21090676">
                <a:off x="5294668" y="2958478"/>
                <a:ext cx="1087458" cy="276105"/>
              </a:xfrm>
              <a:prstGeom prst="can">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576" name="TextBox 575">
            <a:extLst>
              <a:ext uri="{FF2B5EF4-FFF2-40B4-BE49-F238E27FC236}">
                <a16:creationId xmlns:a16="http://schemas.microsoft.com/office/drawing/2014/main" id="{F459BC5B-F8B9-4BB2-9149-BDE73A56F133}"/>
              </a:ext>
            </a:extLst>
          </p:cNvPr>
          <p:cNvSpPr txBox="1"/>
          <p:nvPr/>
        </p:nvSpPr>
        <p:spPr>
          <a:xfrm>
            <a:off x="6007438" y="536341"/>
            <a:ext cx="5330938" cy="1384995"/>
          </a:xfrm>
          <a:prstGeom prst="rect">
            <a:avLst/>
          </a:prstGeom>
          <a:noFill/>
        </p:spPr>
        <p:txBody>
          <a:bodyPr wrap="square" rtlCol="0">
            <a:spAutoFit/>
          </a:bodyPr>
          <a:lstStyle/>
          <a:p>
            <a:r>
              <a:rPr lang="en-US" sz="40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“Vice Grips” style 4-bar linkage </a:t>
            </a:r>
            <a:r>
              <a:rPr lang="en-US" sz="44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cs typeface="Calibri" panose="020F0502020204030204" pitchFamily="34" charset="0"/>
              </a:rPr>
              <a:t>→</a:t>
            </a:r>
            <a:r>
              <a:rPr lang="en-US" sz="36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cs typeface="Calibri" panose="020F0502020204030204" pitchFamily="34" charset="0"/>
              </a:rPr>
              <a:t> </a:t>
            </a:r>
            <a:r>
              <a:rPr lang="en-US" sz="40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cs typeface="Calibri" panose="020F0502020204030204" pitchFamily="34" charset="0"/>
              </a:rPr>
              <a:t>Increase Mechanical Advantage</a:t>
            </a:r>
            <a:r>
              <a:rPr lang="en-US" sz="4000" b="1" spc="5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cs typeface="Calibri" panose="020F0502020204030204" pitchFamily="34" charset="0"/>
              </a:rPr>
              <a:t> </a:t>
            </a:r>
            <a:endParaRPr lang="en-US" sz="3600">
              <a:solidFill>
                <a:schemeClr val="bg1"/>
              </a:solidFill>
              <a:latin typeface="Freestyle Script" panose="030804020302050B0404" pitchFamily="66" charset="0"/>
            </a:endParaRPr>
          </a:p>
        </p:txBody>
      </p:sp>
      <p:sp>
        <p:nvSpPr>
          <p:cNvPr id="577" name="TextBox 576">
            <a:extLst>
              <a:ext uri="{FF2B5EF4-FFF2-40B4-BE49-F238E27FC236}">
                <a16:creationId xmlns:a16="http://schemas.microsoft.com/office/drawing/2014/main" id="{174928E9-7BD6-4A11-909A-5722538B006C}"/>
              </a:ext>
            </a:extLst>
          </p:cNvPr>
          <p:cNvSpPr txBox="1"/>
          <p:nvPr/>
        </p:nvSpPr>
        <p:spPr>
          <a:xfrm rot="4266739">
            <a:off x="3845932" y="-1724903"/>
            <a:ext cx="2600514" cy="9248686"/>
          </a:xfrm>
          <a:prstGeom prst="rect">
            <a:avLst/>
          </a:prstGeom>
          <a:noFill/>
        </p:spPr>
        <p:txBody>
          <a:bodyPr wrap="square" rtlCol="0">
            <a:spAutoFit/>
          </a:bodyPr>
          <a:lstStyle/>
          <a:p>
            <a:r>
              <a:rPr lang="en-US" sz="59500" b="1" spc="50">
                <a:ln w="9525" cmpd="sng">
                  <a:solidFill>
                    <a:schemeClr val="accent2"/>
                  </a:solidFill>
                  <a:prstDash val="solid"/>
                </a:ln>
                <a:solidFill>
                  <a:schemeClr val="accent2"/>
                </a:solidFill>
                <a:effectLst/>
                <a:latin typeface="Freestyle Script" panose="030804020302050B0404" pitchFamily="66" charset="0"/>
              </a:rPr>
              <a:t>X</a:t>
            </a:r>
            <a:endParaRPr lang="en-US" sz="49600" b="1">
              <a:ln>
                <a:solidFill>
                  <a:schemeClr val="accent2"/>
                </a:solidFill>
              </a:ln>
              <a:solidFill>
                <a:schemeClr val="accent2"/>
              </a:solidFill>
              <a:effectLst/>
              <a:latin typeface="Freestyle Script" panose="030804020302050B0404" pitchFamily="66" charset="0"/>
            </a:endParaRPr>
          </a:p>
        </p:txBody>
      </p:sp>
      <p:sp>
        <p:nvSpPr>
          <p:cNvPr id="578" name="TextBox 577">
            <a:extLst>
              <a:ext uri="{FF2B5EF4-FFF2-40B4-BE49-F238E27FC236}">
                <a16:creationId xmlns:a16="http://schemas.microsoft.com/office/drawing/2014/main" id="{DE88D216-823B-468E-8284-36B74AD270A0}"/>
              </a:ext>
            </a:extLst>
          </p:cNvPr>
          <p:cNvSpPr txBox="1"/>
          <p:nvPr/>
        </p:nvSpPr>
        <p:spPr>
          <a:xfrm rot="21283743">
            <a:off x="8327350" y="2301756"/>
            <a:ext cx="3889803" cy="861774"/>
          </a:xfrm>
          <a:prstGeom prst="rect">
            <a:avLst/>
          </a:prstGeom>
          <a:noFill/>
        </p:spPr>
        <p:txBody>
          <a:bodyPr wrap="square" rtlCol="0">
            <a:spAutoFit/>
          </a:bodyPr>
          <a:lstStyle/>
          <a:p>
            <a:r>
              <a:rPr lang="en-US" sz="4800" u="sng" spc="50">
                <a:ln w="9525" cmpd="sng">
                  <a:noFill/>
                  <a:prstDash val="solid"/>
                </a:ln>
                <a:solidFill>
                  <a:schemeClr val="accent2"/>
                </a:solidFill>
                <a:effectLst>
                  <a:glow rad="101600">
                    <a:schemeClr val="accent1">
                      <a:satMod val="175000"/>
                      <a:alpha val="40000"/>
                    </a:schemeClr>
                  </a:glow>
                </a:effectLst>
                <a:latin typeface="Freestyle Script" panose="030804020302050B0404" pitchFamily="66" charset="0"/>
              </a:rPr>
              <a:t>Still too much force!</a:t>
            </a:r>
            <a:endParaRPr lang="en-US" sz="4800" u="sng">
              <a:ln w="9525" cmpd="sng">
                <a:noFill/>
                <a:prstDash val="solid"/>
              </a:ln>
              <a:solidFill>
                <a:schemeClr val="accent2"/>
              </a:solidFill>
              <a:effectLst>
                <a:glow rad="101600">
                  <a:schemeClr val="accent1">
                    <a:satMod val="175000"/>
                    <a:alpha val="40000"/>
                  </a:schemeClr>
                </a:glow>
              </a:effectLst>
              <a:latin typeface="Freestyle Script" panose="030804020302050B0404" pitchFamily="66" charset="0"/>
            </a:endParaRPr>
          </a:p>
        </p:txBody>
      </p:sp>
      <p:sp>
        <p:nvSpPr>
          <p:cNvPr id="267" name="Rectangle 266">
            <a:extLst>
              <a:ext uri="{FF2B5EF4-FFF2-40B4-BE49-F238E27FC236}">
                <a16:creationId xmlns:a16="http://schemas.microsoft.com/office/drawing/2014/main" id="{D6A3CF6D-A206-4A20-86AB-67C7EA69C81C}"/>
              </a:ext>
            </a:extLst>
          </p:cNvPr>
          <p:cNvSpPr/>
          <p:nvPr/>
        </p:nvSpPr>
        <p:spPr>
          <a:xfrm>
            <a:off x="1109161" y="241168"/>
            <a:ext cx="3705234" cy="91440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t>Locking Spring</a:t>
            </a:r>
          </a:p>
        </p:txBody>
      </p:sp>
      <p:grpSp>
        <p:nvGrpSpPr>
          <p:cNvPr id="271" name="Group 270">
            <a:extLst>
              <a:ext uri="{FF2B5EF4-FFF2-40B4-BE49-F238E27FC236}">
                <a16:creationId xmlns:a16="http://schemas.microsoft.com/office/drawing/2014/main" id="{B95245EF-420C-4029-AACE-DABB29F12E2B}"/>
              </a:ext>
            </a:extLst>
          </p:cNvPr>
          <p:cNvGrpSpPr/>
          <p:nvPr/>
        </p:nvGrpSpPr>
        <p:grpSpPr>
          <a:xfrm>
            <a:off x="196840" y="220614"/>
            <a:ext cx="914805" cy="914400"/>
            <a:chOff x="3618799" y="1492035"/>
            <a:chExt cx="914805" cy="914400"/>
          </a:xfrm>
        </p:grpSpPr>
        <p:sp>
          <p:nvSpPr>
            <p:cNvPr id="272" name="Oval 271">
              <a:extLst>
                <a:ext uri="{FF2B5EF4-FFF2-40B4-BE49-F238E27FC236}">
                  <a16:creationId xmlns:a16="http://schemas.microsoft.com/office/drawing/2014/main" id="{5E48C923-0008-4733-81CF-24190D35A821}"/>
                </a:ext>
              </a:extLst>
            </p:cNvPr>
            <p:cNvSpPr/>
            <p:nvPr/>
          </p:nvSpPr>
          <p:spPr>
            <a:xfrm>
              <a:off x="3722617"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73" name="Graphic 272" descr="New Moon">
              <a:extLst>
                <a:ext uri="{FF2B5EF4-FFF2-40B4-BE49-F238E27FC236}">
                  <a16:creationId xmlns:a16="http://schemas.microsoft.com/office/drawing/2014/main" id="{8746451A-06B1-4E8F-979C-994C4AA12D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18799" y="1492035"/>
              <a:ext cx="914400" cy="914400"/>
            </a:xfrm>
            <a:prstGeom prst="rect">
              <a:avLst/>
            </a:prstGeom>
          </p:spPr>
        </p:pic>
        <p:pic>
          <p:nvPicPr>
            <p:cNvPr id="274" name="Graphic 273" descr="Waning Gibbous Moon">
              <a:extLst>
                <a:ext uri="{FF2B5EF4-FFF2-40B4-BE49-F238E27FC236}">
                  <a16:creationId xmlns:a16="http://schemas.microsoft.com/office/drawing/2014/main" id="{61CEBED2-520B-434E-BBB4-8459291F70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19204" y="1492035"/>
              <a:ext cx="914400" cy="914400"/>
            </a:xfrm>
            <a:prstGeom prst="rect">
              <a:avLst/>
            </a:prstGeom>
          </p:spPr>
        </p:pic>
      </p:grpSp>
    </p:spTree>
    <p:extLst>
      <p:ext uri="{BB962C8B-B14F-4D97-AF65-F5344CB8AC3E}">
        <p14:creationId xmlns:p14="http://schemas.microsoft.com/office/powerpoint/2010/main" val="356789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 grpId="0"/>
      <p:bldP spid="57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B6175540-C8D8-436B-A22F-35D6E18E5572}"/>
              </a:ext>
            </a:extLst>
          </p:cNvPr>
          <p:cNvSpPr txBox="1">
            <a:spLocks/>
          </p:cNvSpPr>
          <p:nvPr/>
        </p:nvSpPr>
        <p:spPr>
          <a:xfrm>
            <a:off x="11353800" y="6205047"/>
            <a:ext cx="704088" cy="365125"/>
          </a:xfrm>
          <a:prstGeom prst="rect">
            <a:avLst/>
          </a:prstGeom>
        </p:spPr>
        <p:txBody>
          <a:bodyPr/>
          <a:lstStyle>
            <a:defPPr>
              <a:defRPr lang="en-US"/>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1FABC0-072B-4F22-8F9B-95A9D10B0206}" type="slidenum">
              <a:rPr lang="en-US" smtClean="0"/>
              <a:pPr/>
              <a:t>2</a:t>
            </a:fld>
            <a:endParaRPr lang="en-US"/>
          </a:p>
        </p:txBody>
      </p:sp>
      <p:sp>
        <p:nvSpPr>
          <p:cNvPr id="51" name="Title 1">
            <a:extLst>
              <a:ext uri="{FF2B5EF4-FFF2-40B4-BE49-F238E27FC236}">
                <a16:creationId xmlns:a16="http://schemas.microsoft.com/office/drawing/2014/main" id="{E50F1F5C-4387-4580-8266-96503C4A7CCA}"/>
              </a:ext>
            </a:extLst>
          </p:cNvPr>
          <p:cNvSpPr>
            <a:spLocks noGrp="1"/>
          </p:cNvSpPr>
          <p:nvPr>
            <p:ph type="title"/>
          </p:nvPr>
        </p:nvSpPr>
        <p:spPr>
          <a:xfrm>
            <a:off x="5344160" y="-539965"/>
            <a:ext cx="2143760" cy="293949"/>
          </a:xfrm>
        </p:spPr>
        <p:txBody>
          <a:bodyPr>
            <a:normAutofit/>
          </a:bodyPr>
          <a:lstStyle/>
          <a:p>
            <a:pPr algn="ctr"/>
            <a:r>
              <a:rPr lang="en-US" sz="1400">
                <a:solidFill>
                  <a:schemeClr val="bg1"/>
                </a:solidFill>
              </a:rPr>
              <a:t>Team Members</a:t>
            </a:r>
          </a:p>
        </p:txBody>
      </p:sp>
      <p:sp>
        <p:nvSpPr>
          <p:cNvPr id="54" name="Text Placeholder 5">
            <a:extLst>
              <a:ext uri="{FF2B5EF4-FFF2-40B4-BE49-F238E27FC236}">
                <a16:creationId xmlns:a16="http://schemas.microsoft.com/office/drawing/2014/main" id="{DC8D0D16-A9C1-493E-8700-D01E4938F344}"/>
              </a:ext>
            </a:extLst>
          </p:cNvPr>
          <p:cNvSpPr>
            <a:spLocks noGrp="1"/>
          </p:cNvSpPr>
          <p:nvPr>
            <p:ph type="body" sz="quarter" idx="13"/>
          </p:nvPr>
        </p:nvSpPr>
        <p:spPr>
          <a:xfrm>
            <a:off x="746101" y="4550218"/>
            <a:ext cx="1828800" cy="840230"/>
          </a:xfrm>
        </p:spPr>
        <p:txBody>
          <a:bodyPr/>
          <a:lstStyle/>
          <a:p>
            <a:pPr algn="ctr"/>
            <a:r>
              <a:rPr lang="en-US">
                <a:solidFill>
                  <a:schemeClr val="bg1"/>
                </a:solidFill>
              </a:rPr>
              <a:t>Josh Blank</a:t>
            </a:r>
          </a:p>
          <a:p>
            <a:pPr algn="ctr"/>
            <a:r>
              <a:rPr lang="en-US">
                <a:solidFill>
                  <a:schemeClr val="bg1"/>
                </a:solidFill>
              </a:rPr>
              <a:t>Design Engineer</a:t>
            </a:r>
          </a:p>
        </p:txBody>
      </p:sp>
      <p:pic>
        <p:nvPicPr>
          <p:cNvPr id="55" name="Picture Placeholder 23">
            <a:extLst>
              <a:ext uri="{FF2B5EF4-FFF2-40B4-BE49-F238E27FC236}">
                <a16:creationId xmlns:a16="http://schemas.microsoft.com/office/drawing/2014/main" id="{A9B5BCB2-3418-41C1-9822-0B465061EDC1}"/>
              </a:ext>
            </a:extLst>
          </p:cNvPr>
          <p:cNvPicPr>
            <a:picLocks noChangeAspect="1"/>
          </p:cNvPicPr>
          <p:nvPr/>
        </p:nvPicPr>
        <p:blipFill>
          <a:blip r:embed="rId3">
            <a:extLst>
              <a:ext uri="{28A0092B-C50C-407E-A947-70E740481C1C}">
                <a14:useLocalDpi xmlns:a14="http://schemas.microsoft.com/office/drawing/2010/main" val="0"/>
              </a:ext>
            </a:extLst>
          </a:blip>
          <a:srcRect l="3337" r="3337"/>
          <a:stretch/>
        </p:blipFill>
        <p:spPr>
          <a:xfrm>
            <a:off x="9615708" y="1750546"/>
            <a:ext cx="1828800" cy="274320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56" name="Text Placeholder 7">
            <a:extLst>
              <a:ext uri="{FF2B5EF4-FFF2-40B4-BE49-F238E27FC236}">
                <a16:creationId xmlns:a16="http://schemas.microsoft.com/office/drawing/2014/main" id="{CFA25184-BE59-4098-A735-23B00A61A0DB}"/>
              </a:ext>
            </a:extLst>
          </p:cNvPr>
          <p:cNvSpPr>
            <a:spLocks noGrp="1"/>
          </p:cNvSpPr>
          <p:nvPr>
            <p:ph type="body" sz="quarter" idx="15"/>
          </p:nvPr>
        </p:nvSpPr>
        <p:spPr>
          <a:xfrm>
            <a:off x="7398654" y="4550218"/>
            <a:ext cx="1828800" cy="840230"/>
          </a:xfrm>
        </p:spPr>
        <p:txBody>
          <a:bodyPr/>
          <a:lstStyle/>
          <a:p>
            <a:pPr algn="ctr"/>
            <a:r>
              <a:rPr lang="en-US">
                <a:solidFill>
                  <a:schemeClr val="bg1"/>
                </a:solidFill>
              </a:rPr>
              <a:t>Alex Noll</a:t>
            </a:r>
          </a:p>
          <a:p>
            <a:pPr algn="ctr"/>
            <a:r>
              <a:rPr lang="en-US">
                <a:solidFill>
                  <a:schemeClr val="bg1"/>
                </a:solidFill>
              </a:rPr>
              <a:t>Mechanical Engineer</a:t>
            </a:r>
          </a:p>
        </p:txBody>
      </p:sp>
      <p:sp>
        <p:nvSpPr>
          <p:cNvPr id="57" name="Text Placeholder 8">
            <a:extLst>
              <a:ext uri="{FF2B5EF4-FFF2-40B4-BE49-F238E27FC236}">
                <a16:creationId xmlns:a16="http://schemas.microsoft.com/office/drawing/2014/main" id="{E9FD9074-51FC-44EF-B1A3-D0AF765B6C41}"/>
              </a:ext>
            </a:extLst>
          </p:cNvPr>
          <p:cNvSpPr>
            <a:spLocks noGrp="1"/>
          </p:cNvSpPr>
          <p:nvPr>
            <p:ph type="body" sz="quarter" idx="16"/>
          </p:nvPr>
        </p:nvSpPr>
        <p:spPr>
          <a:xfrm>
            <a:off x="2964546" y="4550218"/>
            <a:ext cx="1828800" cy="840230"/>
          </a:xfrm>
        </p:spPr>
        <p:txBody>
          <a:bodyPr/>
          <a:lstStyle/>
          <a:p>
            <a:pPr algn="ctr"/>
            <a:r>
              <a:rPr lang="en-US">
                <a:solidFill>
                  <a:schemeClr val="bg1"/>
                </a:solidFill>
              </a:rPr>
              <a:t>Matt Fowler</a:t>
            </a:r>
          </a:p>
          <a:p>
            <a:pPr algn="ctr"/>
            <a:r>
              <a:rPr lang="en-US">
                <a:solidFill>
                  <a:schemeClr val="bg1"/>
                </a:solidFill>
              </a:rPr>
              <a:t>Systems Engineer</a:t>
            </a:r>
          </a:p>
        </p:txBody>
      </p:sp>
      <p:sp>
        <p:nvSpPr>
          <p:cNvPr id="58" name="Text Placeholder 9">
            <a:extLst>
              <a:ext uri="{FF2B5EF4-FFF2-40B4-BE49-F238E27FC236}">
                <a16:creationId xmlns:a16="http://schemas.microsoft.com/office/drawing/2014/main" id="{344DF651-3AC3-4CF4-B3C4-B61A2FC94504}"/>
              </a:ext>
            </a:extLst>
          </p:cNvPr>
          <p:cNvSpPr>
            <a:spLocks noGrp="1"/>
          </p:cNvSpPr>
          <p:nvPr>
            <p:ph type="body" sz="quarter" idx="17"/>
          </p:nvPr>
        </p:nvSpPr>
        <p:spPr>
          <a:xfrm>
            <a:off x="5181600" y="4550218"/>
            <a:ext cx="1828800" cy="840230"/>
          </a:xfrm>
        </p:spPr>
        <p:txBody>
          <a:bodyPr/>
          <a:lstStyle/>
          <a:p>
            <a:pPr algn="ctr"/>
            <a:r>
              <a:rPr lang="en-US">
                <a:solidFill>
                  <a:schemeClr val="bg1"/>
                </a:solidFill>
              </a:rPr>
              <a:t>Tristan Jenkins</a:t>
            </a:r>
          </a:p>
          <a:p>
            <a:pPr algn="ctr"/>
            <a:r>
              <a:rPr lang="en-US">
                <a:solidFill>
                  <a:schemeClr val="bg1"/>
                </a:solidFill>
              </a:rPr>
              <a:t>Design Engineer</a:t>
            </a:r>
          </a:p>
        </p:txBody>
      </p:sp>
      <p:pic>
        <p:nvPicPr>
          <p:cNvPr id="59" name="Picture Placeholder 19" descr="A person wearing a suit and tie&#10;&#10;Description automatically generated">
            <a:extLst>
              <a:ext uri="{FF2B5EF4-FFF2-40B4-BE49-F238E27FC236}">
                <a16:creationId xmlns:a16="http://schemas.microsoft.com/office/drawing/2014/main" id="{266467B3-C066-4EA1-8D25-6168DC733E8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964546" y="1750546"/>
            <a:ext cx="1828800" cy="274320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60" name="Picture 6" descr="A person wearing a striped shirt and smiling at the camera&#10;&#10;Description automatically generated">
            <a:extLst>
              <a:ext uri="{FF2B5EF4-FFF2-40B4-BE49-F238E27FC236}">
                <a16:creationId xmlns:a16="http://schemas.microsoft.com/office/drawing/2014/main" id="{D966D627-9BAF-4F5E-A4AC-85668C0F1CF6}"/>
              </a:ext>
            </a:extLst>
          </p:cNvPr>
          <p:cNvPicPr>
            <a:picLocks noChangeAspect="1"/>
          </p:cNvPicPr>
          <p:nvPr/>
        </p:nvPicPr>
        <p:blipFill rotWithShape="1">
          <a:blip r:embed="rId5"/>
          <a:srcRect t="12" b="12"/>
          <a:stretch/>
        </p:blipFill>
        <p:spPr>
          <a:xfrm>
            <a:off x="5181600" y="1750546"/>
            <a:ext cx="1828800" cy="274320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61" name="Picture Placeholder 21" descr="A person wearing a suit and tie&#10;&#10;Description automatically generated">
            <a:extLst>
              <a:ext uri="{FF2B5EF4-FFF2-40B4-BE49-F238E27FC236}">
                <a16:creationId xmlns:a16="http://schemas.microsoft.com/office/drawing/2014/main" id="{826B04B5-E502-4328-B80E-C6F45BE2A433}"/>
              </a:ext>
            </a:extLst>
          </p:cNvPr>
          <p:cNvPicPr>
            <a:picLocks noChangeAspect="1"/>
          </p:cNvPicPr>
          <p:nvPr/>
        </p:nvPicPr>
        <p:blipFill rotWithShape="1">
          <a:blip r:embed="rId6">
            <a:extLst>
              <a:ext uri="{28A0092B-C50C-407E-A947-70E740481C1C}">
                <a14:useLocalDpi xmlns:a14="http://schemas.microsoft.com/office/drawing/2010/main" val="0"/>
              </a:ext>
            </a:extLst>
          </a:blip>
          <a:srcRect l="2941" t="825" r="3518" b="3141"/>
          <a:stretch/>
        </p:blipFill>
        <p:spPr>
          <a:xfrm>
            <a:off x="7398654" y="1744437"/>
            <a:ext cx="1832569" cy="2735048"/>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62" name="Text Placeholder 13">
            <a:extLst>
              <a:ext uri="{FF2B5EF4-FFF2-40B4-BE49-F238E27FC236}">
                <a16:creationId xmlns:a16="http://schemas.microsoft.com/office/drawing/2014/main" id="{B7B013A1-ACB2-4C66-8204-4EB69B7FD77B}"/>
              </a:ext>
            </a:extLst>
          </p:cNvPr>
          <p:cNvSpPr>
            <a:spLocks noGrp="1"/>
          </p:cNvSpPr>
          <p:nvPr>
            <p:ph type="body" sz="quarter" idx="21"/>
          </p:nvPr>
        </p:nvSpPr>
        <p:spPr>
          <a:xfrm>
            <a:off x="9615708" y="4550218"/>
            <a:ext cx="1828800" cy="840230"/>
          </a:xfrm>
        </p:spPr>
        <p:txBody>
          <a:bodyPr/>
          <a:lstStyle/>
          <a:p>
            <a:pPr algn="ctr"/>
            <a:r>
              <a:rPr lang="en-US">
                <a:solidFill>
                  <a:schemeClr val="bg1"/>
                </a:solidFill>
              </a:rPr>
              <a:t>Melanie Porter</a:t>
            </a:r>
          </a:p>
          <a:p>
            <a:pPr algn="ctr"/>
            <a:r>
              <a:rPr lang="en-US">
                <a:solidFill>
                  <a:schemeClr val="bg1"/>
                </a:solidFill>
              </a:rPr>
              <a:t>Dynamics Engineer</a:t>
            </a:r>
          </a:p>
        </p:txBody>
      </p:sp>
      <p:sp>
        <p:nvSpPr>
          <p:cNvPr id="3" name="Rectangle: Rounded Corners 2">
            <a:extLst>
              <a:ext uri="{FF2B5EF4-FFF2-40B4-BE49-F238E27FC236}">
                <a16:creationId xmlns:a16="http://schemas.microsoft.com/office/drawing/2014/main" id="{85D70C44-2E89-4694-9E7B-A180D514370B}"/>
              </a:ext>
            </a:extLst>
          </p:cNvPr>
          <p:cNvSpPr/>
          <p:nvPr/>
        </p:nvSpPr>
        <p:spPr>
          <a:xfrm>
            <a:off x="3239557" y="287826"/>
            <a:ext cx="5712885" cy="887505"/>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Team Members</a:t>
            </a:r>
            <a:endParaRPr lang="en-US">
              <a:solidFill>
                <a:schemeClr val="bg1"/>
              </a:solidFill>
              <a:latin typeface="+mj-lt"/>
            </a:endParaRPr>
          </a:p>
        </p:txBody>
      </p:sp>
      <p:sp>
        <p:nvSpPr>
          <p:cNvPr id="19" name="Footer Placeholder 3">
            <a:extLst>
              <a:ext uri="{FF2B5EF4-FFF2-40B4-BE49-F238E27FC236}">
                <a16:creationId xmlns:a16="http://schemas.microsoft.com/office/drawing/2014/main" id="{826C26E5-F4E5-4254-9DB1-9CE099DCE341}"/>
              </a:ext>
            </a:extLst>
          </p:cNvPr>
          <p:cNvSpPr txBox="1">
            <a:spLocks/>
          </p:cNvSpPr>
          <p:nvPr/>
        </p:nvSpPr>
        <p:spPr>
          <a:xfrm>
            <a:off x="10842171" y="5571138"/>
            <a:ext cx="134983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Matt Fowler</a:t>
            </a:r>
          </a:p>
        </p:txBody>
      </p:sp>
      <p:grpSp>
        <p:nvGrpSpPr>
          <p:cNvPr id="22" name="Group 21">
            <a:extLst>
              <a:ext uri="{FF2B5EF4-FFF2-40B4-BE49-F238E27FC236}">
                <a16:creationId xmlns:a16="http://schemas.microsoft.com/office/drawing/2014/main" id="{8FB291DB-43B4-4C0A-84FB-AFFF6B7E2B20}"/>
              </a:ext>
            </a:extLst>
          </p:cNvPr>
          <p:cNvGrpSpPr/>
          <p:nvPr/>
        </p:nvGrpSpPr>
        <p:grpSpPr>
          <a:xfrm>
            <a:off x="0" y="0"/>
            <a:ext cx="914400" cy="914400"/>
            <a:chOff x="8187950" y="1492035"/>
            <a:chExt cx="914400" cy="914400"/>
          </a:xfrm>
        </p:grpSpPr>
        <p:sp>
          <p:nvSpPr>
            <p:cNvPr id="23" name="Oval 22">
              <a:extLst>
                <a:ext uri="{FF2B5EF4-FFF2-40B4-BE49-F238E27FC236}">
                  <a16:creationId xmlns:a16="http://schemas.microsoft.com/office/drawing/2014/main" id="{6B92FD07-91A9-4926-89F1-44CBD37C0819}"/>
                </a:ext>
              </a:extLst>
            </p:cNvPr>
            <p:cNvSpPr/>
            <p:nvPr/>
          </p:nvSpPr>
          <p:spPr>
            <a:xfrm>
              <a:off x="8292021"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4" name="Graphic 23" descr="New Moon">
              <a:extLst>
                <a:ext uri="{FF2B5EF4-FFF2-40B4-BE49-F238E27FC236}">
                  <a16:creationId xmlns:a16="http://schemas.microsoft.com/office/drawing/2014/main" id="{7B6C7DCD-0C0E-4FA6-9582-C1A9F13633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87950" y="1492035"/>
              <a:ext cx="914400" cy="914400"/>
            </a:xfrm>
            <a:prstGeom prst="rect">
              <a:avLst/>
            </a:prstGeom>
          </p:spPr>
        </p:pic>
      </p:grpSp>
      <p:pic>
        <p:nvPicPr>
          <p:cNvPr id="25" name="Picture Placeholder 19">
            <a:extLst>
              <a:ext uri="{FF2B5EF4-FFF2-40B4-BE49-F238E27FC236}">
                <a16:creationId xmlns:a16="http://schemas.microsoft.com/office/drawing/2014/main" id="{7A27D53A-4818-4590-BFAB-61E9C18C8C3E}"/>
              </a:ext>
            </a:extLst>
          </p:cNvPr>
          <p:cNvPicPr>
            <a:picLocks noChangeAspect="1"/>
          </p:cNvPicPr>
          <p:nvPr/>
        </p:nvPicPr>
        <p:blipFill>
          <a:blip r:embed="rId9">
            <a:extLst>
              <a:ext uri="{28A0092B-C50C-407E-A947-70E740481C1C}">
                <a14:useLocalDpi xmlns:a14="http://schemas.microsoft.com/office/drawing/2010/main" val="0"/>
              </a:ext>
            </a:extLst>
          </a:blip>
          <a:srcRect l="3337" r="3337"/>
          <a:stretch/>
        </p:blipFill>
        <p:spPr>
          <a:xfrm>
            <a:off x="746101" y="1750546"/>
            <a:ext cx="1828800" cy="274320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51654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A7EF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8BE3AB3-6BF7-4F77-8084-EC2B93B1FAEE}"/>
              </a:ext>
            </a:extLst>
          </p:cNvPr>
          <p:cNvGrpSpPr/>
          <p:nvPr/>
        </p:nvGrpSpPr>
        <p:grpSpPr>
          <a:xfrm>
            <a:off x="196840" y="230702"/>
            <a:ext cx="11798319" cy="5581685"/>
            <a:chOff x="196840" y="230702"/>
            <a:chExt cx="11798319" cy="5581685"/>
          </a:xfrm>
        </p:grpSpPr>
        <p:grpSp>
          <p:nvGrpSpPr>
            <p:cNvPr id="291" name="Group 290">
              <a:extLst>
                <a:ext uri="{FF2B5EF4-FFF2-40B4-BE49-F238E27FC236}">
                  <a16:creationId xmlns:a16="http://schemas.microsoft.com/office/drawing/2014/main" id="{78F55FCF-D5A6-4338-AD5E-1CA61E31C3CA}"/>
                </a:ext>
              </a:extLst>
            </p:cNvPr>
            <p:cNvGrpSpPr/>
            <p:nvPr/>
          </p:nvGrpSpPr>
          <p:grpSpPr>
            <a:xfrm>
              <a:off x="196840" y="230702"/>
              <a:ext cx="11798319" cy="5581685"/>
              <a:chOff x="196840" y="230702"/>
              <a:chExt cx="11798319" cy="5581685"/>
            </a:xfrm>
          </p:grpSpPr>
          <p:sp>
            <p:nvSpPr>
              <p:cNvPr id="293" name="Rectangle 292">
                <a:extLst>
                  <a:ext uri="{FF2B5EF4-FFF2-40B4-BE49-F238E27FC236}">
                    <a16:creationId xmlns:a16="http://schemas.microsoft.com/office/drawing/2014/main" id="{BEC8B7D5-7768-42C5-8EBF-80935B84E803}"/>
                  </a:ext>
                </a:extLst>
              </p:cNvPr>
              <p:cNvSpPr/>
              <p:nvPr/>
            </p:nvSpPr>
            <p:spPr>
              <a:xfrm>
                <a:off x="6148244" y="231461"/>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297" name="Rectangle 296">
                <a:extLst>
                  <a:ext uri="{FF2B5EF4-FFF2-40B4-BE49-F238E27FC236}">
                    <a16:creationId xmlns:a16="http://schemas.microsoft.com/office/drawing/2014/main" id="{22355DC3-9834-470D-A04C-DFDE69E2D188}"/>
                  </a:ext>
                </a:extLst>
              </p:cNvPr>
              <p:cNvSpPr/>
              <p:nvPr/>
            </p:nvSpPr>
            <p:spPr>
              <a:xfrm>
                <a:off x="5531680" y="231461"/>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298" name="Rectangle 297">
                <a:extLst>
                  <a:ext uri="{FF2B5EF4-FFF2-40B4-BE49-F238E27FC236}">
                    <a16:creationId xmlns:a16="http://schemas.microsoft.com/office/drawing/2014/main" id="{3904FB62-8D1C-4188-B919-08BAC7647E63}"/>
                  </a:ext>
                </a:extLst>
              </p:cNvPr>
              <p:cNvSpPr/>
              <p:nvPr/>
            </p:nvSpPr>
            <p:spPr>
              <a:xfrm>
                <a:off x="4920615" y="231460"/>
                <a:ext cx="609758"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grpSp>
            <p:nvGrpSpPr>
              <p:cNvPr id="308" name="Group 307">
                <a:extLst>
                  <a:ext uri="{FF2B5EF4-FFF2-40B4-BE49-F238E27FC236}">
                    <a16:creationId xmlns:a16="http://schemas.microsoft.com/office/drawing/2014/main" id="{ECFC3E7D-C017-4736-8AA0-1DC7B1247BC2}"/>
                  </a:ext>
                </a:extLst>
              </p:cNvPr>
              <p:cNvGrpSpPr/>
              <p:nvPr/>
            </p:nvGrpSpPr>
            <p:grpSpPr>
              <a:xfrm>
                <a:off x="196840" y="230702"/>
                <a:ext cx="11798319" cy="5581685"/>
                <a:chOff x="196840" y="178866"/>
                <a:chExt cx="11798319" cy="5581685"/>
              </a:xfrm>
            </p:grpSpPr>
            <p:sp>
              <p:nvSpPr>
                <p:cNvPr id="309" name="Rectangle 308">
                  <a:extLst>
                    <a:ext uri="{FF2B5EF4-FFF2-40B4-BE49-F238E27FC236}">
                      <a16:creationId xmlns:a16="http://schemas.microsoft.com/office/drawing/2014/main" id="{EB387D63-88F2-47F5-BD4C-0AA88F14F266}"/>
                    </a:ext>
                  </a:extLst>
                </p:cNvPr>
                <p:cNvSpPr/>
                <p:nvPr/>
              </p:nvSpPr>
              <p:spPr>
                <a:xfrm>
                  <a:off x="10602057" y="5017603"/>
                  <a:ext cx="1391920" cy="37147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a:t>Con</a:t>
                  </a:r>
                </a:p>
              </p:txBody>
            </p:sp>
            <p:sp>
              <p:nvSpPr>
                <p:cNvPr id="310" name="Rectangle 309">
                  <a:extLst>
                    <a:ext uri="{FF2B5EF4-FFF2-40B4-BE49-F238E27FC236}">
                      <a16:creationId xmlns:a16="http://schemas.microsoft.com/office/drawing/2014/main" id="{1A7208FB-BE20-4813-8D0B-B212E3BA1319}"/>
                    </a:ext>
                  </a:extLst>
                </p:cNvPr>
                <p:cNvSpPr/>
                <p:nvPr/>
              </p:nvSpPr>
              <p:spPr>
                <a:xfrm>
                  <a:off x="11700587" y="4020827"/>
                  <a:ext cx="294507"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11" name="Rectangle 310">
                  <a:extLst>
                    <a:ext uri="{FF2B5EF4-FFF2-40B4-BE49-F238E27FC236}">
                      <a16:creationId xmlns:a16="http://schemas.microsoft.com/office/drawing/2014/main" id="{F765B4A0-1A64-4D77-98B5-D343B2C95C79}"/>
                    </a:ext>
                  </a:extLst>
                </p:cNvPr>
                <p:cNvSpPr/>
                <p:nvPr/>
              </p:nvSpPr>
              <p:spPr>
                <a:xfrm>
                  <a:off x="11084547" y="4020826"/>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29" name="Rectangle 328">
                  <a:extLst>
                    <a:ext uri="{FF2B5EF4-FFF2-40B4-BE49-F238E27FC236}">
                      <a16:creationId xmlns:a16="http://schemas.microsoft.com/office/drawing/2014/main" id="{1FC0FCB3-6DC4-47F7-97FF-CDF3279FA57A}"/>
                    </a:ext>
                  </a:extLst>
                </p:cNvPr>
                <p:cNvSpPr/>
                <p:nvPr/>
              </p:nvSpPr>
              <p:spPr>
                <a:xfrm>
                  <a:off x="10467642" y="4020827"/>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30" name="Rectangle 329">
                  <a:extLst>
                    <a:ext uri="{FF2B5EF4-FFF2-40B4-BE49-F238E27FC236}">
                      <a16:creationId xmlns:a16="http://schemas.microsoft.com/office/drawing/2014/main" id="{B9991883-A9DD-4462-9E27-F7ECD63E1C7E}"/>
                    </a:ext>
                  </a:extLst>
                </p:cNvPr>
                <p:cNvSpPr/>
                <p:nvPr/>
              </p:nvSpPr>
              <p:spPr>
                <a:xfrm>
                  <a:off x="9851078" y="4020827"/>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31" name="Rectangle 330">
                  <a:extLst>
                    <a:ext uri="{FF2B5EF4-FFF2-40B4-BE49-F238E27FC236}">
                      <a16:creationId xmlns:a16="http://schemas.microsoft.com/office/drawing/2014/main" id="{AE3D0148-50A3-4A17-89E0-A545F539447F}"/>
                    </a:ext>
                  </a:extLst>
                </p:cNvPr>
                <p:cNvSpPr/>
                <p:nvPr/>
              </p:nvSpPr>
              <p:spPr>
                <a:xfrm>
                  <a:off x="9234437" y="4020826"/>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32" name="Rectangle 331">
                  <a:extLst>
                    <a:ext uri="{FF2B5EF4-FFF2-40B4-BE49-F238E27FC236}">
                      <a16:creationId xmlns:a16="http://schemas.microsoft.com/office/drawing/2014/main" id="{86513DA0-6793-447F-B12F-5D02AC2A9885}"/>
                    </a:ext>
                  </a:extLst>
                </p:cNvPr>
                <p:cNvSpPr/>
                <p:nvPr/>
              </p:nvSpPr>
              <p:spPr>
                <a:xfrm>
                  <a:off x="8618397" y="402082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33" name="Rectangle 332">
                  <a:extLst>
                    <a:ext uri="{FF2B5EF4-FFF2-40B4-BE49-F238E27FC236}">
                      <a16:creationId xmlns:a16="http://schemas.microsoft.com/office/drawing/2014/main" id="{C4A06E6A-892A-47A2-A215-82CD7B01A20B}"/>
                    </a:ext>
                  </a:extLst>
                </p:cNvPr>
                <p:cNvSpPr/>
                <p:nvPr/>
              </p:nvSpPr>
              <p:spPr>
                <a:xfrm>
                  <a:off x="8001492"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34" name="Rectangle 333">
                  <a:extLst>
                    <a:ext uri="{FF2B5EF4-FFF2-40B4-BE49-F238E27FC236}">
                      <a16:creationId xmlns:a16="http://schemas.microsoft.com/office/drawing/2014/main" id="{58CACD60-B161-4874-B7F8-1A8EC6136A3B}"/>
                    </a:ext>
                  </a:extLst>
                </p:cNvPr>
                <p:cNvSpPr/>
                <p:nvPr/>
              </p:nvSpPr>
              <p:spPr>
                <a:xfrm>
                  <a:off x="7384928"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35" name="Rectangle 334">
                  <a:extLst>
                    <a:ext uri="{FF2B5EF4-FFF2-40B4-BE49-F238E27FC236}">
                      <a16:creationId xmlns:a16="http://schemas.microsoft.com/office/drawing/2014/main" id="{A49CC209-422D-47F6-A740-EC8D9BED8D00}"/>
                    </a:ext>
                  </a:extLst>
                </p:cNvPr>
                <p:cNvSpPr/>
                <p:nvPr/>
              </p:nvSpPr>
              <p:spPr>
                <a:xfrm>
                  <a:off x="8618527" y="463720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36" name="Rectangle 335">
                  <a:extLst>
                    <a:ext uri="{FF2B5EF4-FFF2-40B4-BE49-F238E27FC236}">
                      <a16:creationId xmlns:a16="http://schemas.microsoft.com/office/drawing/2014/main" id="{70E694B0-BDFA-4D94-8CD9-2396B840EF8C}"/>
                    </a:ext>
                  </a:extLst>
                </p:cNvPr>
                <p:cNvSpPr/>
                <p:nvPr/>
              </p:nvSpPr>
              <p:spPr>
                <a:xfrm>
                  <a:off x="8001622" y="4637203"/>
                  <a:ext cx="616645"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37" name="Rectangle 336">
                  <a:extLst>
                    <a:ext uri="{FF2B5EF4-FFF2-40B4-BE49-F238E27FC236}">
                      <a16:creationId xmlns:a16="http://schemas.microsoft.com/office/drawing/2014/main" id="{46956D80-8ED5-4FC9-BF5F-877A8CF6E478}"/>
                    </a:ext>
                  </a:extLst>
                </p:cNvPr>
                <p:cNvSpPr/>
                <p:nvPr/>
              </p:nvSpPr>
              <p:spPr>
                <a:xfrm>
                  <a:off x="7383746" y="4637203"/>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38" name="Rectangle 337">
                  <a:extLst>
                    <a:ext uri="{FF2B5EF4-FFF2-40B4-BE49-F238E27FC236}">
                      <a16:creationId xmlns:a16="http://schemas.microsoft.com/office/drawing/2014/main" id="{DFC8AAAE-3E58-4743-BE91-BED1C1393E3C}"/>
                    </a:ext>
                  </a:extLst>
                </p:cNvPr>
                <p:cNvSpPr/>
                <p:nvPr/>
              </p:nvSpPr>
              <p:spPr>
                <a:xfrm>
                  <a:off x="11700522" y="2788066"/>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39" name="Rectangle 338">
                  <a:extLst>
                    <a:ext uri="{FF2B5EF4-FFF2-40B4-BE49-F238E27FC236}">
                      <a16:creationId xmlns:a16="http://schemas.microsoft.com/office/drawing/2014/main" id="{52239D5E-A2C8-4BF0-8B12-0A492D309708}"/>
                    </a:ext>
                  </a:extLst>
                </p:cNvPr>
                <p:cNvSpPr/>
                <p:nvPr/>
              </p:nvSpPr>
              <p:spPr>
                <a:xfrm>
                  <a:off x="1108448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40" name="Rectangle 339">
                  <a:extLst>
                    <a:ext uri="{FF2B5EF4-FFF2-40B4-BE49-F238E27FC236}">
                      <a16:creationId xmlns:a16="http://schemas.microsoft.com/office/drawing/2014/main" id="{E78628AE-4571-4298-A9BB-AE5AFADAA360}"/>
                    </a:ext>
                  </a:extLst>
                </p:cNvPr>
                <p:cNvSpPr/>
                <p:nvPr/>
              </p:nvSpPr>
              <p:spPr>
                <a:xfrm>
                  <a:off x="10467577" y="278806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41" name="Rectangle 340">
                  <a:extLst>
                    <a:ext uri="{FF2B5EF4-FFF2-40B4-BE49-F238E27FC236}">
                      <a16:creationId xmlns:a16="http://schemas.microsoft.com/office/drawing/2014/main" id="{C403C10A-39BC-4D41-8F81-D9DAB0EB47EC}"/>
                    </a:ext>
                  </a:extLst>
                </p:cNvPr>
                <p:cNvSpPr/>
                <p:nvPr/>
              </p:nvSpPr>
              <p:spPr>
                <a:xfrm>
                  <a:off x="9851013" y="278806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42" name="Rectangle 341">
                  <a:extLst>
                    <a:ext uri="{FF2B5EF4-FFF2-40B4-BE49-F238E27FC236}">
                      <a16:creationId xmlns:a16="http://schemas.microsoft.com/office/drawing/2014/main" id="{F946C5D9-764A-4F09-A4FF-79B119684F51}"/>
                    </a:ext>
                  </a:extLst>
                </p:cNvPr>
                <p:cNvSpPr/>
                <p:nvPr/>
              </p:nvSpPr>
              <p:spPr>
                <a:xfrm>
                  <a:off x="923437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43" name="Rectangle 342">
                  <a:extLst>
                    <a:ext uri="{FF2B5EF4-FFF2-40B4-BE49-F238E27FC236}">
                      <a16:creationId xmlns:a16="http://schemas.microsoft.com/office/drawing/2014/main" id="{9787C5DA-2072-4BCD-937E-64E21B3BAAB0}"/>
                    </a:ext>
                  </a:extLst>
                </p:cNvPr>
                <p:cNvSpPr/>
                <p:nvPr/>
              </p:nvSpPr>
              <p:spPr>
                <a:xfrm>
                  <a:off x="8618332" y="278806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44" name="Rectangle 343">
                  <a:extLst>
                    <a:ext uri="{FF2B5EF4-FFF2-40B4-BE49-F238E27FC236}">
                      <a16:creationId xmlns:a16="http://schemas.microsoft.com/office/drawing/2014/main" id="{E051562A-62C2-4DB6-88D9-271CAD179E0D}"/>
                    </a:ext>
                  </a:extLst>
                </p:cNvPr>
                <p:cNvSpPr/>
                <p:nvPr/>
              </p:nvSpPr>
              <p:spPr>
                <a:xfrm>
                  <a:off x="8001427"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45" name="Rectangle 344">
                  <a:extLst>
                    <a:ext uri="{FF2B5EF4-FFF2-40B4-BE49-F238E27FC236}">
                      <a16:creationId xmlns:a16="http://schemas.microsoft.com/office/drawing/2014/main" id="{B2BDD9ED-E323-4AB9-9767-FBD84CBDAFEF}"/>
                    </a:ext>
                  </a:extLst>
                </p:cNvPr>
                <p:cNvSpPr/>
                <p:nvPr/>
              </p:nvSpPr>
              <p:spPr>
                <a:xfrm>
                  <a:off x="7384863"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46" name="Rectangle 345">
                  <a:extLst>
                    <a:ext uri="{FF2B5EF4-FFF2-40B4-BE49-F238E27FC236}">
                      <a16:creationId xmlns:a16="http://schemas.microsoft.com/office/drawing/2014/main" id="{C32D430D-F45B-4984-BF49-753DD9373E63}"/>
                    </a:ext>
                  </a:extLst>
                </p:cNvPr>
                <p:cNvSpPr/>
                <p:nvPr/>
              </p:nvSpPr>
              <p:spPr>
                <a:xfrm>
                  <a:off x="11700652" y="3404444"/>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47" name="Rectangle 346">
                  <a:extLst>
                    <a:ext uri="{FF2B5EF4-FFF2-40B4-BE49-F238E27FC236}">
                      <a16:creationId xmlns:a16="http://schemas.microsoft.com/office/drawing/2014/main" id="{535E9FC3-08A1-4D51-BA96-D960B107D5F5}"/>
                    </a:ext>
                  </a:extLst>
                </p:cNvPr>
                <p:cNvSpPr/>
                <p:nvPr/>
              </p:nvSpPr>
              <p:spPr>
                <a:xfrm>
                  <a:off x="11084612" y="3404443"/>
                  <a:ext cx="6134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48" name="Rectangle 347">
                  <a:extLst>
                    <a:ext uri="{FF2B5EF4-FFF2-40B4-BE49-F238E27FC236}">
                      <a16:creationId xmlns:a16="http://schemas.microsoft.com/office/drawing/2014/main" id="{5225CAD7-7FA9-490D-9BFE-73DE02EC8181}"/>
                    </a:ext>
                  </a:extLst>
                </p:cNvPr>
                <p:cNvSpPr/>
                <p:nvPr/>
              </p:nvSpPr>
              <p:spPr>
                <a:xfrm>
                  <a:off x="10467707" y="340444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49" name="Rectangle 348">
                  <a:extLst>
                    <a:ext uri="{FF2B5EF4-FFF2-40B4-BE49-F238E27FC236}">
                      <a16:creationId xmlns:a16="http://schemas.microsoft.com/office/drawing/2014/main" id="{72284C2A-5845-4786-962B-8C2E364E78C1}"/>
                    </a:ext>
                  </a:extLst>
                </p:cNvPr>
                <p:cNvSpPr/>
                <p:nvPr/>
              </p:nvSpPr>
              <p:spPr>
                <a:xfrm>
                  <a:off x="9851143" y="340444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50" name="Rectangle 349">
                  <a:extLst>
                    <a:ext uri="{FF2B5EF4-FFF2-40B4-BE49-F238E27FC236}">
                      <a16:creationId xmlns:a16="http://schemas.microsoft.com/office/drawing/2014/main" id="{E9894305-2021-4D5E-9CD6-0005B3FE86C5}"/>
                    </a:ext>
                  </a:extLst>
                </p:cNvPr>
                <p:cNvSpPr/>
                <p:nvPr/>
              </p:nvSpPr>
              <p:spPr>
                <a:xfrm>
                  <a:off x="923450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51" name="Rectangle 350">
                  <a:extLst>
                    <a:ext uri="{FF2B5EF4-FFF2-40B4-BE49-F238E27FC236}">
                      <a16:creationId xmlns:a16="http://schemas.microsoft.com/office/drawing/2014/main" id="{DFB2BC3B-A489-4CFD-B0B5-E56DDA0B2808}"/>
                    </a:ext>
                  </a:extLst>
                </p:cNvPr>
                <p:cNvSpPr/>
                <p:nvPr/>
              </p:nvSpPr>
              <p:spPr>
                <a:xfrm>
                  <a:off x="8618462" y="340444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52" name="Rectangle 351">
                  <a:extLst>
                    <a:ext uri="{FF2B5EF4-FFF2-40B4-BE49-F238E27FC236}">
                      <a16:creationId xmlns:a16="http://schemas.microsoft.com/office/drawing/2014/main" id="{12D0D69A-110E-490E-8F58-127C97326B04}"/>
                    </a:ext>
                  </a:extLst>
                </p:cNvPr>
                <p:cNvSpPr/>
                <p:nvPr/>
              </p:nvSpPr>
              <p:spPr>
                <a:xfrm>
                  <a:off x="8001557"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53" name="Rectangle 352">
                  <a:extLst>
                    <a:ext uri="{FF2B5EF4-FFF2-40B4-BE49-F238E27FC236}">
                      <a16:creationId xmlns:a16="http://schemas.microsoft.com/office/drawing/2014/main" id="{9FAA0128-39EC-421E-9FED-683D2C192A9F}"/>
                    </a:ext>
                  </a:extLst>
                </p:cNvPr>
                <p:cNvSpPr/>
                <p:nvPr/>
              </p:nvSpPr>
              <p:spPr>
                <a:xfrm>
                  <a:off x="7384993"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54" name="Rectangle 353">
                  <a:extLst>
                    <a:ext uri="{FF2B5EF4-FFF2-40B4-BE49-F238E27FC236}">
                      <a16:creationId xmlns:a16="http://schemas.microsoft.com/office/drawing/2014/main" id="{1938B0EC-F0CE-4EB6-A123-DCB2418CC586}"/>
                    </a:ext>
                  </a:extLst>
                </p:cNvPr>
                <p:cNvSpPr/>
                <p:nvPr/>
              </p:nvSpPr>
              <p:spPr>
                <a:xfrm>
                  <a:off x="8617806" y="5253579"/>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55" name="Rectangle 354">
                  <a:extLst>
                    <a:ext uri="{FF2B5EF4-FFF2-40B4-BE49-F238E27FC236}">
                      <a16:creationId xmlns:a16="http://schemas.microsoft.com/office/drawing/2014/main" id="{CA0005D7-2AF3-47E9-A9A7-632BF916B36D}"/>
                    </a:ext>
                  </a:extLst>
                </p:cNvPr>
                <p:cNvSpPr/>
                <p:nvPr/>
              </p:nvSpPr>
              <p:spPr>
                <a:xfrm>
                  <a:off x="8000901" y="525358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56" name="Rectangle 355">
                  <a:extLst>
                    <a:ext uri="{FF2B5EF4-FFF2-40B4-BE49-F238E27FC236}">
                      <a16:creationId xmlns:a16="http://schemas.microsoft.com/office/drawing/2014/main" id="{221C1974-5172-4E07-97CB-16629BD9614A}"/>
                    </a:ext>
                  </a:extLst>
                </p:cNvPr>
                <p:cNvSpPr/>
                <p:nvPr/>
              </p:nvSpPr>
              <p:spPr>
                <a:xfrm>
                  <a:off x="7384337" y="5253580"/>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57" name="Rectangle 356">
                  <a:extLst>
                    <a:ext uri="{FF2B5EF4-FFF2-40B4-BE49-F238E27FC236}">
                      <a16:creationId xmlns:a16="http://schemas.microsoft.com/office/drawing/2014/main" id="{86AF26DF-5D86-47A3-BEAB-227CA56159CF}"/>
                    </a:ext>
                  </a:extLst>
                </p:cNvPr>
                <p:cNvSpPr/>
                <p:nvPr/>
              </p:nvSpPr>
              <p:spPr>
                <a:xfrm>
                  <a:off x="11699470" y="2178553"/>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58" name="Rectangle 357">
                  <a:extLst>
                    <a:ext uri="{FF2B5EF4-FFF2-40B4-BE49-F238E27FC236}">
                      <a16:creationId xmlns:a16="http://schemas.microsoft.com/office/drawing/2014/main" id="{513DAF9B-849E-4027-90ED-2BB2B11A3C3A}"/>
                    </a:ext>
                  </a:extLst>
                </p:cNvPr>
                <p:cNvSpPr/>
                <p:nvPr/>
              </p:nvSpPr>
              <p:spPr>
                <a:xfrm>
                  <a:off x="1108343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59" name="Rectangle 358">
                  <a:extLst>
                    <a:ext uri="{FF2B5EF4-FFF2-40B4-BE49-F238E27FC236}">
                      <a16:creationId xmlns:a16="http://schemas.microsoft.com/office/drawing/2014/main" id="{2396DE8F-CA44-439C-9A3A-5D3C0ABF8894}"/>
                    </a:ext>
                  </a:extLst>
                </p:cNvPr>
                <p:cNvSpPr/>
                <p:nvPr/>
              </p:nvSpPr>
              <p:spPr>
                <a:xfrm>
                  <a:off x="10466525" y="217855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60" name="Rectangle 359">
                  <a:extLst>
                    <a:ext uri="{FF2B5EF4-FFF2-40B4-BE49-F238E27FC236}">
                      <a16:creationId xmlns:a16="http://schemas.microsoft.com/office/drawing/2014/main" id="{1EC0A795-062A-4E76-B962-4A4A0E582F56}"/>
                    </a:ext>
                  </a:extLst>
                </p:cNvPr>
                <p:cNvSpPr/>
                <p:nvPr/>
              </p:nvSpPr>
              <p:spPr>
                <a:xfrm>
                  <a:off x="9849961" y="217855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61" name="Rectangle 360">
                  <a:extLst>
                    <a:ext uri="{FF2B5EF4-FFF2-40B4-BE49-F238E27FC236}">
                      <a16:creationId xmlns:a16="http://schemas.microsoft.com/office/drawing/2014/main" id="{95E294BD-651C-4FD7-BE9F-17E74F83862A}"/>
                    </a:ext>
                  </a:extLst>
                </p:cNvPr>
                <p:cNvSpPr/>
                <p:nvPr/>
              </p:nvSpPr>
              <p:spPr>
                <a:xfrm>
                  <a:off x="923332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62" name="Rectangle 361">
                  <a:extLst>
                    <a:ext uri="{FF2B5EF4-FFF2-40B4-BE49-F238E27FC236}">
                      <a16:creationId xmlns:a16="http://schemas.microsoft.com/office/drawing/2014/main" id="{0399577B-AACB-4708-8BF8-5FD5829BF9E5}"/>
                    </a:ext>
                  </a:extLst>
                </p:cNvPr>
                <p:cNvSpPr/>
                <p:nvPr/>
              </p:nvSpPr>
              <p:spPr>
                <a:xfrm>
                  <a:off x="8617280" y="217855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63" name="Rectangle 362">
                  <a:extLst>
                    <a:ext uri="{FF2B5EF4-FFF2-40B4-BE49-F238E27FC236}">
                      <a16:creationId xmlns:a16="http://schemas.microsoft.com/office/drawing/2014/main" id="{12D38810-7A10-425D-81F3-552915371D77}"/>
                    </a:ext>
                  </a:extLst>
                </p:cNvPr>
                <p:cNvSpPr/>
                <p:nvPr/>
              </p:nvSpPr>
              <p:spPr>
                <a:xfrm>
                  <a:off x="8000375"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64" name="Rectangle 363">
                  <a:extLst>
                    <a:ext uri="{FF2B5EF4-FFF2-40B4-BE49-F238E27FC236}">
                      <a16:creationId xmlns:a16="http://schemas.microsoft.com/office/drawing/2014/main" id="{D8238952-8AA1-40CA-9A01-EDFD7F059B10}"/>
                    </a:ext>
                  </a:extLst>
                </p:cNvPr>
                <p:cNvSpPr/>
                <p:nvPr/>
              </p:nvSpPr>
              <p:spPr>
                <a:xfrm>
                  <a:off x="7383811"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65" name="Rectangle 364">
                  <a:extLst>
                    <a:ext uri="{FF2B5EF4-FFF2-40B4-BE49-F238E27FC236}">
                      <a16:creationId xmlns:a16="http://schemas.microsoft.com/office/drawing/2014/main" id="{177161DD-5113-4E0B-8004-FA41DDC10C03}"/>
                    </a:ext>
                  </a:extLst>
                </p:cNvPr>
                <p:cNvSpPr/>
                <p:nvPr/>
              </p:nvSpPr>
              <p:spPr>
                <a:xfrm>
                  <a:off x="11699405" y="945793"/>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66" name="Rectangle 365">
                  <a:extLst>
                    <a:ext uri="{FF2B5EF4-FFF2-40B4-BE49-F238E27FC236}">
                      <a16:creationId xmlns:a16="http://schemas.microsoft.com/office/drawing/2014/main" id="{BDB1C23F-9308-4AD2-8416-4C663756F419}"/>
                    </a:ext>
                  </a:extLst>
                </p:cNvPr>
                <p:cNvSpPr/>
                <p:nvPr/>
              </p:nvSpPr>
              <p:spPr>
                <a:xfrm>
                  <a:off x="1108336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67" name="Rectangle 366">
                  <a:extLst>
                    <a:ext uri="{FF2B5EF4-FFF2-40B4-BE49-F238E27FC236}">
                      <a16:creationId xmlns:a16="http://schemas.microsoft.com/office/drawing/2014/main" id="{AA5B88A6-5E89-40AD-8FEA-032A6226E88B}"/>
                    </a:ext>
                  </a:extLst>
                </p:cNvPr>
                <p:cNvSpPr/>
                <p:nvPr/>
              </p:nvSpPr>
              <p:spPr>
                <a:xfrm>
                  <a:off x="10466460" y="94579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68" name="Rectangle 367">
                  <a:extLst>
                    <a:ext uri="{FF2B5EF4-FFF2-40B4-BE49-F238E27FC236}">
                      <a16:creationId xmlns:a16="http://schemas.microsoft.com/office/drawing/2014/main" id="{A685686E-AB75-4C80-9A8B-070C12921D31}"/>
                    </a:ext>
                  </a:extLst>
                </p:cNvPr>
                <p:cNvSpPr/>
                <p:nvPr/>
              </p:nvSpPr>
              <p:spPr>
                <a:xfrm>
                  <a:off x="9849896" y="94579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69" name="Rectangle 368">
                  <a:extLst>
                    <a:ext uri="{FF2B5EF4-FFF2-40B4-BE49-F238E27FC236}">
                      <a16:creationId xmlns:a16="http://schemas.microsoft.com/office/drawing/2014/main" id="{C43FB21F-710E-49B0-BF9B-0A02A230AFD1}"/>
                    </a:ext>
                  </a:extLst>
                </p:cNvPr>
                <p:cNvSpPr/>
                <p:nvPr/>
              </p:nvSpPr>
              <p:spPr>
                <a:xfrm>
                  <a:off x="923325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70" name="Rectangle 369">
                  <a:extLst>
                    <a:ext uri="{FF2B5EF4-FFF2-40B4-BE49-F238E27FC236}">
                      <a16:creationId xmlns:a16="http://schemas.microsoft.com/office/drawing/2014/main" id="{933C07B2-8008-4C10-B3D2-37461D047855}"/>
                    </a:ext>
                  </a:extLst>
                </p:cNvPr>
                <p:cNvSpPr/>
                <p:nvPr/>
              </p:nvSpPr>
              <p:spPr>
                <a:xfrm>
                  <a:off x="8617215" y="94579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71" name="Rectangle 370">
                  <a:extLst>
                    <a:ext uri="{FF2B5EF4-FFF2-40B4-BE49-F238E27FC236}">
                      <a16:creationId xmlns:a16="http://schemas.microsoft.com/office/drawing/2014/main" id="{D8721016-4D53-4052-9F91-152FC8FAC4BD}"/>
                    </a:ext>
                  </a:extLst>
                </p:cNvPr>
                <p:cNvSpPr/>
                <p:nvPr/>
              </p:nvSpPr>
              <p:spPr>
                <a:xfrm>
                  <a:off x="8000310"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72" name="Rectangle 371">
                  <a:extLst>
                    <a:ext uri="{FF2B5EF4-FFF2-40B4-BE49-F238E27FC236}">
                      <a16:creationId xmlns:a16="http://schemas.microsoft.com/office/drawing/2014/main" id="{FA1E99C4-3318-413F-9E2F-F5B8A0606C93}"/>
                    </a:ext>
                  </a:extLst>
                </p:cNvPr>
                <p:cNvSpPr/>
                <p:nvPr/>
              </p:nvSpPr>
              <p:spPr>
                <a:xfrm>
                  <a:off x="7383746"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73" name="Rectangle 372">
                  <a:extLst>
                    <a:ext uri="{FF2B5EF4-FFF2-40B4-BE49-F238E27FC236}">
                      <a16:creationId xmlns:a16="http://schemas.microsoft.com/office/drawing/2014/main" id="{97DCF233-7643-4B5F-BFF6-91DA959ECA14}"/>
                    </a:ext>
                  </a:extLst>
                </p:cNvPr>
                <p:cNvSpPr/>
                <p:nvPr/>
              </p:nvSpPr>
              <p:spPr>
                <a:xfrm>
                  <a:off x="11699535" y="1562171"/>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74" name="Rectangle 373">
                  <a:extLst>
                    <a:ext uri="{FF2B5EF4-FFF2-40B4-BE49-F238E27FC236}">
                      <a16:creationId xmlns:a16="http://schemas.microsoft.com/office/drawing/2014/main" id="{029EF63C-942E-41F7-A3ED-8672344DC687}"/>
                    </a:ext>
                  </a:extLst>
                </p:cNvPr>
                <p:cNvSpPr/>
                <p:nvPr/>
              </p:nvSpPr>
              <p:spPr>
                <a:xfrm>
                  <a:off x="1108349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75" name="Rectangle 374">
                  <a:extLst>
                    <a:ext uri="{FF2B5EF4-FFF2-40B4-BE49-F238E27FC236}">
                      <a16:creationId xmlns:a16="http://schemas.microsoft.com/office/drawing/2014/main" id="{E40D7AEC-FDA4-4D13-AF96-8432106BAF10}"/>
                    </a:ext>
                  </a:extLst>
                </p:cNvPr>
                <p:cNvSpPr/>
                <p:nvPr/>
              </p:nvSpPr>
              <p:spPr>
                <a:xfrm>
                  <a:off x="10466590" y="156217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76" name="Rectangle 375">
                  <a:extLst>
                    <a:ext uri="{FF2B5EF4-FFF2-40B4-BE49-F238E27FC236}">
                      <a16:creationId xmlns:a16="http://schemas.microsoft.com/office/drawing/2014/main" id="{50339530-D0A7-48E8-9DAD-C31D2A6EE885}"/>
                    </a:ext>
                  </a:extLst>
                </p:cNvPr>
                <p:cNvSpPr/>
                <p:nvPr/>
              </p:nvSpPr>
              <p:spPr>
                <a:xfrm>
                  <a:off x="9850026" y="156217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77" name="Rectangle 376">
                  <a:extLst>
                    <a:ext uri="{FF2B5EF4-FFF2-40B4-BE49-F238E27FC236}">
                      <a16:creationId xmlns:a16="http://schemas.microsoft.com/office/drawing/2014/main" id="{C9E8715F-4FAF-421C-A6E1-98B249C06833}"/>
                    </a:ext>
                  </a:extLst>
                </p:cNvPr>
                <p:cNvSpPr/>
                <p:nvPr/>
              </p:nvSpPr>
              <p:spPr>
                <a:xfrm>
                  <a:off x="923338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78" name="Rectangle 377">
                  <a:extLst>
                    <a:ext uri="{FF2B5EF4-FFF2-40B4-BE49-F238E27FC236}">
                      <a16:creationId xmlns:a16="http://schemas.microsoft.com/office/drawing/2014/main" id="{8ED0A057-0117-483C-AD32-9AD559AC0956}"/>
                    </a:ext>
                  </a:extLst>
                </p:cNvPr>
                <p:cNvSpPr/>
                <p:nvPr/>
              </p:nvSpPr>
              <p:spPr>
                <a:xfrm>
                  <a:off x="8617345" y="1562169"/>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79" name="Rectangle 378">
                  <a:extLst>
                    <a:ext uri="{FF2B5EF4-FFF2-40B4-BE49-F238E27FC236}">
                      <a16:creationId xmlns:a16="http://schemas.microsoft.com/office/drawing/2014/main" id="{52A86F71-B878-42E0-91B8-A3CD722AC92F}"/>
                    </a:ext>
                  </a:extLst>
                </p:cNvPr>
                <p:cNvSpPr/>
                <p:nvPr/>
              </p:nvSpPr>
              <p:spPr>
                <a:xfrm>
                  <a:off x="8000440"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80" name="Rectangle 379">
                  <a:extLst>
                    <a:ext uri="{FF2B5EF4-FFF2-40B4-BE49-F238E27FC236}">
                      <a16:creationId xmlns:a16="http://schemas.microsoft.com/office/drawing/2014/main" id="{8AE83A8D-2FAA-40BE-94AF-32348806298A}"/>
                    </a:ext>
                  </a:extLst>
                </p:cNvPr>
                <p:cNvSpPr/>
                <p:nvPr/>
              </p:nvSpPr>
              <p:spPr>
                <a:xfrm>
                  <a:off x="7383876"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81" name="Rectangle 380">
                  <a:extLst>
                    <a:ext uri="{FF2B5EF4-FFF2-40B4-BE49-F238E27FC236}">
                      <a16:creationId xmlns:a16="http://schemas.microsoft.com/office/drawing/2014/main" id="{521C642D-52B6-49FE-8EA3-593DF1980393}"/>
                    </a:ext>
                  </a:extLst>
                </p:cNvPr>
                <p:cNvSpPr/>
                <p:nvPr/>
              </p:nvSpPr>
              <p:spPr>
                <a:xfrm>
                  <a:off x="11698223" y="179537"/>
                  <a:ext cx="29555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82" name="Rectangle 381">
                  <a:extLst>
                    <a:ext uri="{FF2B5EF4-FFF2-40B4-BE49-F238E27FC236}">
                      <a16:creationId xmlns:a16="http://schemas.microsoft.com/office/drawing/2014/main" id="{EBB74CE2-00BE-4FBB-BE9D-2C729E4DDD44}"/>
                    </a:ext>
                  </a:extLst>
                </p:cNvPr>
                <p:cNvSpPr/>
                <p:nvPr/>
              </p:nvSpPr>
              <p:spPr>
                <a:xfrm>
                  <a:off x="11083235"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83" name="Rectangle 382">
                  <a:extLst>
                    <a:ext uri="{FF2B5EF4-FFF2-40B4-BE49-F238E27FC236}">
                      <a16:creationId xmlns:a16="http://schemas.microsoft.com/office/drawing/2014/main" id="{8004820A-1DA3-4A32-B9FA-A850E8A01687}"/>
                    </a:ext>
                  </a:extLst>
                </p:cNvPr>
                <p:cNvSpPr/>
                <p:nvPr/>
              </p:nvSpPr>
              <p:spPr>
                <a:xfrm>
                  <a:off x="10466330" y="17953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84" name="Rectangle 383">
                  <a:extLst>
                    <a:ext uri="{FF2B5EF4-FFF2-40B4-BE49-F238E27FC236}">
                      <a16:creationId xmlns:a16="http://schemas.microsoft.com/office/drawing/2014/main" id="{DBD66C28-0433-484F-A24D-B6CAB98BB2E7}"/>
                    </a:ext>
                  </a:extLst>
                </p:cNvPr>
                <p:cNvSpPr/>
                <p:nvPr/>
              </p:nvSpPr>
              <p:spPr>
                <a:xfrm>
                  <a:off x="9849766" y="17953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85" name="Rectangle 384">
                  <a:extLst>
                    <a:ext uri="{FF2B5EF4-FFF2-40B4-BE49-F238E27FC236}">
                      <a16:creationId xmlns:a16="http://schemas.microsoft.com/office/drawing/2014/main" id="{4370FCA8-320D-4479-9F86-6507372493C6}"/>
                    </a:ext>
                  </a:extLst>
                </p:cNvPr>
                <p:cNvSpPr/>
                <p:nvPr/>
              </p:nvSpPr>
              <p:spPr>
                <a:xfrm>
                  <a:off x="9233125"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86" name="Rectangle 385">
                  <a:extLst>
                    <a:ext uri="{FF2B5EF4-FFF2-40B4-BE49-F238E27FC236}">
                      <a16:creationId xmlns:a16="http://schemas.microsoft.com/office/drawing/2014/main" id="{38B11180-2770-444A-A93C-643DCA85EA7A}"/>
                    </a:ext>
                  </a:extLst>
                </p:cNvPr>
                <p:cNvSpPr/>
                <p:nvPr/>
              </p:nvSpPr>
              <p:spPr>
                <a:xfrm>
                  <a:off x="8617085" y="179535"/>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87" name="Rectangle 386">
                  <a:extLst>
                    <a:ext uri="{FF2B5EF4-FFF2-40B4-BE49-F238E27FC236}">
                      <a16:creationId xmlns:a16="http://schemas.microsoft.com/office/drawing/2014/main" id="{73FBF061-925B-45FB-BA7C-EEBDA6380CFC}"/>
                    </a:ext>
                  </a:extLst>
                </p:cNvPr>
                <p:cNvSpPr/>
                <p:nvPr/>
              </p:nvSpPr>
              <p:spPr>
                <a:xfrm>
                  <a:off x="8000180"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88" name="Rectangle 387">
                  <a:extLst>
                    <a:ext uri="{FF2B5EF4-FFF2-40B4-BE49-F238E27FC236}">
                      <a16:creationId xmlns:a16="http://schemas.microsoft.com/office/drawing/2014/main" id="{3D1F59C0-56A1-4C0A-9FDD-489B2C7B474B}"/>
                    </a:ext>
                  </a:extLst>
                </p:cNvPr>
                <p:cNvSpPr/>
                <p:nvPr/>
              </p:nvSpPr>
              <p:spPr>
                <a:xfrm>
                  <a:off x="7383616"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89" name="Rectangle 388">
                  <a:extLst>
                    <a:ext uri="{FF2B5EF4-FFF2-40B4-BE49-F238E27FC236}">
                      <a16:creationId xmlns:a16="http://schemas.microsoft.com/office/drawing/2014/main" id="{E8B5A75C-E318-4F8F-B060-8E95AF9DE147}"/>
                    </a:ext>
                  </a:extLst>
                </p:cNvPr>
                <p:cNvSpPr/>
                <p:nvPr/>
              </p:nvSpPr>
              <p:spPr>
                <a:xfrm>
                  <a:off x="11699405" y="336275"/>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90" name="Rectangle 389">
                  <a:extLst>
                    <a:ext uri="{FF2B5EF4-FFF2-40B4-BE49-F238E27FC236}">
                      <a16:creationId xmlns:a16="http://schemas.microsoft.com/office/drawing/2014/main" id="{526A85FC-8686-41EB-B7AD-CB7216EF9376}"/>
                    </a:ext>
                  </a:extLst>
                </p:cNvPr>
                <p:cNvSpPr/>
                <p:nvPr/>
              </p:nvSpPr>
              <p:spPr>
                <a:xfrm>
                  <a:off x="1108336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91" name="Rectangle 390">
                  <a:extLst>
                    <a:ext uri="{FF2B5EF4-FFF2-40B4-BE49-F238E27FC236}">
                      <a16:creationId xmlns:a16="http://schemas.microsoft.com/office/drawing/2014/main" id="{429154DF-0AE7-4843-AFB9-D92D64E8B5CB}"/>
                    </a:ext>
                  </a:extLst>
                </p:cNvPr>
                <p:cNvSpPr/>
                <p:nvPr/>
              </p:nvSpPr>
              <p:spPr>
                <a:xfrm>
                  <a:off x="10466460" y="33627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92" name="Rectangle 391">
                  <a:extLst>
                    <a:ext uri="{FF2B5EF4-FFF2-40B4-BE49-F238E27FC236}">
                      <a16:creationId xmlns:a16="http://schemas.microsoft.com/office/drawing/2014/main" id="{D226C01E-68FE-4A09-8489-0B2625288C3B}"/>
                    </a:ext>
                  </a:extLst>
                </p:cNvPr>
                <p:cNvSpPr/>
                <p:nvPr/>
              </p:nvSpPr>
              <p:spPr>
                <a:xfrm>
                  <a:off x="9849896" y="33627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93" name="Rectangle 392">
                  <a:extLst>
                    <a:ext uri="{FF2B5EF4-FFF2-40B4-BE49-F238E27FC236}">
                      <a16:creationId xmlns:a16="http://schemas.microsoft.com/office/drawing/2014/main" id="{672B8442-4B27-4D99-9BE9-3FCBFA2B79DE}"/>
                    </a:ext>
                  </a:extLst>
                </p:cNvPr>
                <p:cNvSpPr/>
                <p:nvPr/>
              </p:nvSpPr>
              <p:spPr>
                <a:xfrm>
                  <a:off x="923325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94" name="Rectangle 393">
                  <a:extLst>
                    <a:ext uri="{FF2B5EF4-FFF2-40B4-BE49-F238E27FC236}">
                      <a16:creationId xmlns:a16="http://schemas.microsoft.com/office/drawing/2014/main" id="{2E0976E2-00F3-4E04-941E-6F0E5EBA295E}"/>
                    </a:ext>
                  </a:extLst>
                </p:cNvPr>
                <p:cNvSpPr/>
                <p:nvPr/>
              </p:nvSpPr>
              <p:spPr>
                <a:xfrm>
                  <a:off x="8617215" y="3362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95" name="Rectangle 394">
                  <a:extLst>
                    <a:ext uri="{FF2B5EF4-FFF2-40B4-BE49-F238E27FC236}">
                      <a16:creationId xmlns:a16="http://schemas.microsoft.com/office/drawing/2014/main" id="{67B31580-737B-460A-8F4D-003C1E6A6B4D}"/>
                    </a:ext>
                  </a:extLst>
                </p:cNvPr>
                <p:cNvSpPr/>
                <p:nvPr/>
              </p:nvSpPr>
              <p:spPr>
                <a:xfrm>
                  <a:off x="8000310"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96" name="Rectangle 395">
                  <a:extLst>
                    <a:ext uri="{FF2B5EF4-FFF2-40B4-BE49-F238E27FC236}">
                      <a16:creationId xmlns:a16="http://schemas.microsoft.com/office/drawing/2014/main" id="{9E8CE265-3D17-4FC7-8C28-C1849C4E1289}"/>
                    </a:ext>
                  </a:extLst>
                </p:cNvPr>
                <p:cNvSpPr/>
                <p:nvPr/>
              </p:nvSpPr>
              <p:spPr>
                <a:xfrm>
                  <a:off x="7383746"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97" name="Rectangle 396">
                  <a:extLst>
                    <a:ext uri="{FF2B5EF4-FFF2-40B4-BE49-F238E27FC236}">
                      <a16:creationId xmlns:a16="http://schemas.microsoft.com/office/drawing/2014/main" id="{433B1540-467D-4125-BEC7-C74F96ADE53E}"/>
                    </a:ext>
                  </a:extLst>
                </p:cNvPr>
                <p:cNvSpPr/>
                <p:nvPr/>
              </p:nvSpPr>
              <p:spPr>
                <a:xfrm>
                  <a:off x="6767242" y="402082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98" name="Rectangle 397">
                  <a:extLst>
                    <a:ext uri="{FF2B5EF4-FFF2-40B4-BE49-F238E27FC236}">
                      <a16:creationId xmlns:a16="http://schemas.microsoft.com/office/drawing/2014/main" id="{961452C9-BF3E-40A2-A1D4-A09D215D72DA}"/>
                    </a:ext>
                  </a:extLst>
                </p:cNvPr>
                <p:cNvSpPr/>
                <p:nvPr/>
              </p:nvSpPr>
              <p:spPr>
                <a:xfrm>
                  <a:off x="6150337"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99" name="Rectangle 398">
                  <a:extLst>
                    <a:ext uri="{FF2B5EF4-FFF2-40B4-BE49-F238E27FC236}">
                      <a16:creationId xmlns:a16="http://schemas.microsoft.com/office/drawing/2014/main" id="{A0EAC03E-0C99-4367-8704-8C244CC1A70A}"/>
                    </a:ext>
                  </a:extLst>
                </p:cNvPr>
                <p:cNvSpPr/>
                <p:nvPr/>
              </p:nvSpPr>
              <p:spPr>
                <a:xfrm>
                  <a:off x="5533773"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00" name="Rectangle 399">
                  <a:extLst>
                    <a:ext uri="{FF2B5EF4-FFF2-40B4-BE49-F238E27FC236}">
                      <a16:creationId xmlns:a16="http://schemas.microsoft.com/office/drawing/2014/main" id="{3D842489-BA38-4920-AF85-E1280A388049}"/>
                    </a:ext>
                  </a:extLst>
                </p:cNvPr>
                <p:cNvSpPr/>
                <p:nvPr/>
              </p:nvSpPr>
              <p:spPr>
                <a:xfrm>
                  <a:off x="6767372" y="463720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01" name="Rectangle 400">
                  <a:extLst>
                    <a:ext uri="{FF2B5EF4-FFF2-40B4-BE49-F238E27FC236}">
                      <a16:creationId xmlns:a16="http://schemas.microsoft.com/office/drawing/2014/main" id="{F3753ACA-C8B1-47C9-812B-56FEC44D2109}"/>
                    </a:ext>
                  </a:extLst>
                </p:cNvPr>
                <p:cNvSpPr/>
                <p:nvPr/>
              </p:nvSpPr>
              <p:spPr>
                <a:xfrm>
                  <a:off x="6150467" y="463720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02" name="Rectangle 401">
                  <a:extLst>
                    <a:ext uri="{FF2B5EF4-FFF2-40B4-BE49-F238E27FC236}">
                      <a16:creationId xmlns:a16="http://schemas.microsoft.com/office/drawing/2014/main" id="{C22931DF-713B-44C3-9A11-6E4CD8227F99}"/>
                    </a:ext>
                  </a:extLst>
                </p:cNvPr>
                <p:cNvSpPr/>
                <p:nvPr/>
              </p:nvSpPr>
              <p:spPr>
                <a:xfrm>
                  <a:off x="5532591" y="4637203"/>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03" name="Rectangle 402">
                  <a:extLst>
                    <a:ext uri="{FF2B5EF4-FFF2-40B4-BE49-F238E27FC236}">
                      <a16:creationId xmlns:a16="http://schemas.microsoft.com/office/drawing/2014/main" id="{B2F5C540-408E-43C8-9FC3-73B619F71CF8}"/>
                    </a:ext>
                  </a:extLst>
                </p:cNvPr>
                <p:cNvSpPr/>
                <p:nvPr/>
              </p:nvSpPr>
              <p:spPr>
                <a:xfrm>
                  <a:off x="6767177" y="278806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04" name="Rectangle 403">
                  <a:extLst>
                    <a:ext uri="{FF2B5EF4-FFF2-40B4-BE49-F238E27FC236}">
                      <a16:creationId xmlns:a16="http://schemas.microsoft.com/office/drawing/2014/main" id="{A4061963-D534-4AC9-9512-8FC333494D81}"/>
                    </a:ext>
                  </a:extLst>
                </p:cNvPr>
                <p:cNvSpPr/>
                <p:nvPr/>
              </p:nvSpPr>
              <p:spPr>
                <a:xfrm>
                  <a:off x="615027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05" name="Rectangle 404">
                  <a:extLst>
                    <a:ext uri="{FF2B5EF4-FFF2-40B4-BE49-F238E27FC236}">
                      <a16:creationId xmlns:a16="http://schemas.microsoft.com/office/drawing/2014/main" id="{DC521C37-B8CC-477E-96D1-0CE6A2809802}"/>
                    </a:ext>
                  </a:extLst>
                </p:cNvPr>
                <p:cNvSpPr/>
                <p:nvPr/>
              </p:nvSpPr>
              <p:spPr>
                <a:xfrm>
                  <a:off x="5533708"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06" name="Rectangle 405">
                  <a:extLst>
                    <a:ext uri="{FF2B5EF4-FFF2-40B4-BE49-F238E27FC236}">
                      <a16:creationId xmlns:a16="http://schemas.microsoft.com/office/drawing/2014/main" id="{EEDC1D85-EEF1-421A-B1B3-F4744AFF4C58}"/>
                    </a:ext>
                  </a:extLst>
                </p:cNvPr>
                <p:cNvSpPr/>
                <p:nvPr/>
              </p:nvSpPr>
              <p:spPr>
                <a:xfrm>
                  <a:off x="6767307" y="340444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07" name="Rectangle 406">
                  <a:extLst>
                    <a:ext uri="{FF2B5EF4-FFF2-40B4-BE49-F238E27FC236}">
                      <a16:creationId xmlns:a16="http://schemas.microsoft.com/office/drawing/2014/main" id="{411E5B6A-9A7D-4133-9E48-1C5F752F13A2}"/>
                    </a:ext>
                  </a:extLst>
                </p:cNvPr>
                <p:cNvSpPr/>
                <p:nvPr/>
              </p:nvSpPr>
              <p:spPr>
                <a:xfrm>
                  <a:off x="615040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08" name="Rectangle 407">
                  <a:extLst>
                    <a:ext uri="{FF2B5EF4-FFF2-40B4-BE49-F238E27FC236}">
                      <a16:creationId xmlns:a16="http://schemas.microsoft.com/office/drawing/2014/main" id="{2BBB74D5-D216-4289-B092-325CED3AFC36}"/>
                    </a:ext>
                  </a:extLst>
                </p:cNvPr>
                <p:cNvSpPr/>
                <p:nvPr/>
              </p:nvSpPr>
              <p:spPr>
                <a:xfrm>
                  <a:off x="5533838"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09" name="Rectangle 408">
                  <a:extLst>
                    <a:ext uri="{FF2B5EF4-FFF2-40B4-BE49-F238E27FC236}">
                      <a16:creationId xmlns:a16="http://schemas.microsoft.com/office/drawing/2014/main" id="{A8FB7F17-1FBD-4C08-A4C0-77EC15475B38}"/>
                    </a:ext>
                  </a:extLst>
                </p:cNvPr>
                <p:cNvSpPr/>
                <p:nvPr/>
              </p:nvSpPr>
              <p:spPr>
                <a:xfrm>
                  <a:off x="6766651" y="5253579"/>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10" name="Rectangle 409">
                  <a:extLst>
                    <a:ext uri="{FF2B5EF4-FFF2-40B4-BE49-F238E27FC236}">
                      <a16:creationId xmlns:a16="http://schemas.microsoft.com/office/drawing/2014/main" id="{69FF4C61-84C2-4EC2-846C-68B123E35409}"/>
                    </a:ext>
                  </a:extLst>
                </p:cNvPr>
                <p:cNvSpPr/>
                <p:nvPr/>
              </p:nvSpPr>
              <p:spPr>
                <a:xfrm>
                  <a:off x="6149746" y="525358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11" name="Rectangle 410">
                  <a:extLst>
                    <a:ext uri="{FF2B5EF4-FFF2-40B4-BE49-F238E27FC236}">
                      <a16:creationId xmlns:a16="http://schemas.microsoft.com/office/drawing/2014/main" id="{8E5F6FB8-1D5D-4A38-9C37-9CBB6B177828}"/>
                    </a:ext>
                  </a:extLst>
                </p:cNvPr>
                <p:cNvSpPr/>
                <p:nvPr/>
              </p:nvSpPr>
              <p:spPr>
                <a:xfrm>
                  <a:off x="5533182" y="5253580"/>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12" name="Rectangle 411">
                  <a:extLst>
                    <a:ext uri="{FF2B5EF4-FFF2-40B4-BE49-F238E27FC236}">
                      <a16:creationId xmlns:a16="http://schemas.microsoft.com/office/drawing/2014/main" id="{BCCBE571-1066-434F-A4F9-E8F4FD1B0472}"/>
                    </a:ext>
                  </a:extLst>
                </p:cNvPr>
                <p:cNvSpPr/>
                <p:nvPr/>
              </p:nvSpPr>
              <p:spPr>
                <a:xfrm>
                  <a:off x="6766125" y="217855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13" name="Rectangle 412">
                  <a:extLst>
                    <a:ext uri="{FF2B5EF4-FFF2-40B4-BE49-F238E27FC236}">
                      <a16:creationId xmlns:a16="http://schemas.microsoft.com/office/drawing/2014/main" id="{FE1DD9E4-5792-4474-A394-0ABFBCCA0BEA}"/>
                    </a:ext>
                  </a:extLst>
                </p:cNvPr>
                <p:cNvSpPr/>
                <p:nvPr/>
              </p:nvSpPr>
              <p:spPr>
                <a:xfrm>
                  <a:off x="614922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14" name="Rectangle 413">
                  <a:extLst>
                    <a:ext uri="{FF2B5EF4-FFF2-40B4-BE49-F238E27FC236}">
                      <a16:creationId xmlns:a16="http://schemas.microsoft.com/office/drawing/2014/main" id="{73A5BBA6-27EB-4B8C-BA54-18902FAFC175}"/>
                    </a:ext>
                  </a:extLst>
                </p:cNvPr>
                <p:cNvSpPr/>
                <p:nvPr/>
              </p:nvSpPr>
              <p:spPr>
                <a:xfrm>
                  <a:off x="5532656"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15" name="Rectangle 414">
                  <a:extLst>
                    <a:ext uri="{FF2B5EF4-FFF2-40B4-BE49-F238E27FC236}">
                      <a16:creationId xmlns:a16="http://schemas.microsoft.com/office/drawing/2014/main" id="{EB185E1D-CBC1-4B06-B0E2-197E42B52D5E}"/>
                    </a:ext>
                  </a:extLst>
                </p:cNvPr>
                <p:cNvSpPr/>
                <p:nvPr/>
              </p:nvSpPr>
              <p:spPr>
                <a:xfrm>
                  <a:off x="6766060" y="94579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16" name="Rectangle 415">
                  <a:extLst>
                    <a:ext uri="{FF2B5EF4-FFF2-40B4-BE49-F238E27FC236}">
                      <a16:creationId xmlns:a16="http://schemas.microsoft.com/office/drawing/2014/main" id="{121D52A3-D4B1-4A37-B824-E8070D75A3AA}"/>
                    </a:ext>
                  </a:extLst>
                </p:cNvPr>
                <p:cNvSpPr/>
                <p:nvPr/>
              </p:nvSpPr>
              <p:spPr>
                <a:xfrm>
                  <a:off x="614915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17" name="Rectangle 416">
                  <a:extLst>
                    <a:ext uri="{FF2B5EF4-FFF2-40B4-BE49-F238E27FC236}">
                      <a16:creationId xmlns:a16="http://schemas.microsoft.com/office/drawing/2014/main" id="{8A382E50-027C-46F5-8B95-363B7B0E4EFF}"/>
                    </a:ext>
                  </a:extLst>
                </p:cNvPr>
                <p:cNvSpPr/>
                <p:nvPr/>
              </p:nvSpPr>
              <p:spPr>
                <a:xfrm>
                  <a:off x="5532591"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18" name="Rectangle 417">
                  <a:extLst>
                    <a:ext uri="{FF2B5EF4-FFF2-40B4-BE49-F238E27FC236}">
                      <a16:creationId xmlns:a16="http://schemas.microsoft.com/office/drawing/2014/main" id="{9BC21B2C-D7D9-42E4-9DAF-51873141990B}"/>
                    </a:ext>
                  </a:extLst>
                </p:cNvPr>
                <p:cNvSpPr/>
                <p:nvPr/>
              </p:nvSpPr>
              <p:spPr>
                <a:xfrm>
                  <a:off x="6766190" y="1562169"/>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19" name="Rectangle 418">
                  <a:extLst>
                    <a:ext uri="{FF2B5EF4-FFF2-40B4-BE49-F238E27FC236}">
                      <a16:creationId xmlns:a16="http://schemas.microsoft.com/office/drawing/2014/main" id="{1F384B85-E1CF-4AC7-8A46-1906B95AEF1F}"/>
                    </a:ext>
                  </a:extLst>
                </p:cNvPr>
                <p:cNvSpPr/>
                <p:nvPr/>
              </p:nvSpPr>
              <p:spPr>
                <a:xfrm>
                  <a:off x="614928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20" name="Rectangle 419">
                  <a:extLst>
                    <a:ext uri="{FF2B5EF4-FFF2-40B4-BE49-F238E27FC236}">
                      <a16:creationId xmlns:a16="http://schemas.microsoft.com/office/drawing/2014/main" id="{5582D65E-B6B7-48DF-B3D9-31C4D3B2173D}"/>
                    </a:ext>
                  </a:extLst>
                </p:cNvPr>
                <p:cNvSpPr/>
                <p:nvPr/>
              </p:nvSpPr>
              <p:spPr>
                <a:xfrm>
                  <a:off x="5532721"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21" name="Rectangle 420">
                  <a:extLst>
                    <a:ext uri="{FF2B5EF4-FFF2-40B4-BE49-F238E27FC236}">
                      <a16:creationId xmlns:a16="http://schemas.microsoft.com/office/drawing/2014/main" id="{B04E7423-1F14-499F-9420-F54F53F72157}"/>
                    </a:ext>
                  </a:extLst>
                </p:cNvPr>
                <p:cNvSpPr/>
                <p:nvPr/>
              </p:nvSpPr>
              <p:spPr>
                <a:xfrm>
                  <a:off x="6765930" y="179535"/>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22" name="Rectangle 421">
                  <a:extLst>
                    <a:ext uri="{FF2B5EF4-FFF2-40B4-BE49-F238E27FC236}">
                      <a16:creationId xmlns:a16="http://schemas.microsoft.com/office/drawing/2014/main" id="{C15A1422-1BCF-4E8A-8D90-915BB54EB53C}"/>
                    </a:ext>
                  </a:extLst>
                </p:cNvPr>
                <p:cNvSpPr/>
                <p:nvPr/>
              </p:nvSpPr>
              <p:spPr>
                <a:xfrm>
                  <a:off x="6766060" y="3362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23" name="Rectangle 422">
                  <a:extLst>
                    <a:ext uri="{FF2B5EF4-FFF2-40B4-BE49-F238E27FC236}">
                      <a16:creationId xmlns:a16="http://schemas.microsoft.com/office/drawing/2014/main" id="{61E32643-65ED-428C-9A53-1785F13DBC69}"/>
                    </a:ext>
                  </a:extLst>
                </p:cNvPr>
                <p:cNvSpPr/>
                <p:nvPr/>
              </p:nvSpPr>
              <p:spPr>
                <a:xfrm>
                  <a:off x="614915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24" name="Rectangle 423">
                  <a:extLst>
                    <a:ext uri="{FF2B5EF4-FFF2-40B4-BE49-F238E27FC236}">
                      <a16:creationId xmlns:a16="http://schemas.microsoft.com/office/drawing/2014/main" id="{860683AB-5F27-42A5-B713-3EF31758345C}"/>
                    </a:ext>
                  </a:extLst>
                </p:cNvPr>
                <p:cNvSpPr/>
                <p:nvPr/>
              </p:nvSpPr>
              <p:spPr>
                <a:xfrm>
                  <a:off x="5532591"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25" name="Rectangle 424">
                  <a:extLst>
                    <a:ext uri="{FF2B5EF4-FFF2-40B4-BE49-F238E27FC236}">
                      <a16:creationId xmlns:a16="http://schemas.microsoft.com/office/drawing/2014/main" id="{6611047B-AE17-4718-8063-7DFB8C2F4559}"/>
                    </a:ext>
                  </a:extLst>
                </p:cNvPr>
                <p:cNvSpPr/>
                <p:nvPr/>
              </p:nvSpPr>
              <p:spPr>
                <a:xfrm>
                  <a:off x="4921933"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26" name="Rectangle 425">
                  <a:extLst>
                    <a:ext uri="{FF2B5EF4-FFF2-40B4-BE49-F238E27FC236}">
                      <a16:creationId xmlns:a16="http://schemas.microsoft.com/office/drawing/2014/main" id="{39B03B8F-C462-4636-9354-9115A22A2549}"/>
                    </a:ext>
                  </a:extLst>
                </p:cNvPr>
                <p:cNvSpPr/>
                <p:nvPr/>
              </p:nvSpPr>
              <p:spPr>
                <a:xfrm>
                  <a:off x="4305028"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27" name="Rectangle 426">
                  <a:extLst>
                    <a:ext uri="{FF2B5EF4-FFF2-40B4-BE49-F238E27FC236}">
                      <a16:creationId xmlns:a16="http://schemas.microsoft.com/office/drawing/2014/main" id="{366E8375-0254-4FA4-9340-8EA767B56538}"/>
                    </a:ext>
                  </a:extLst>
                </p:cNvPr>
                <p:cNvSpPr/>
                <p:nvPr/>
              </p:nvSpPr>
              <p:spPr>
                <a:xfrm>
                  <a:off x="3688464"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28" name="Rectangle 427">
                  <a:extLst>
                    <a:ext uri="{FF2B5EF4-FFF2-40B4-BE49-F238E27FC236}">
                      <a16:creationId xmlns:a16="http://schemas.microsoft.com/office/drawing/2014/main" id="{72C970C1-87D8-4A6F-BD56-57C99A1D736B}"/>
                    </a:ext>
                  </a:extLst>
                </p:cNvPr>
                <p:cNvSpPr/>
                <p:nvPr/>
              </p:nvSpPr>
              <p:spPr>
                <a:xfrm>
                  <a:off x="4921869" y="4636533"/>
                  <a:ext cx="616574"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29" name="Rectangle 428">
                  <a:extLst>
                    <a:ext uri="{FF2B5EF4-FFF2-40B4-BE49-F238E27FC236}">
                      <a16:creationId xmlns:a16="http://schemas.microsoft.com/office/drawing/2014/main" id="{46F39DC1-3E4F-42FC-805A-60C43D2BDA2D}"/>
                    </a:ext>
                  </a:extLst>
                </p:cNvPr>
                <p:cNvSpPr/>
                <p:nvPr/>
              </p:nvSpPr>
              <p:spPr>
                <a:xfrm>
                  <a:off x="4305158" y="4636534"/>
                  <a:ext cx="614863"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30" name="Rectangle 429">
                  <a:extLst>
                    <a:ext uri="{FF2B5EF4-FFF2-40B4-BE49-F238E27FC236}">
                      <a16:creationId xmlns:a16="http://schemas.microsoft.com/office/drawing/2014/main" id="{A5ED202F-EA1D-4321-AF6C-E25C0153D1E4}"/>
                    </a:ext>
                  </a:extLst>
                </p:cNvPr>
                <p:cNvSpPr/>
                <p:nvPr/>
              </p:nvSpPr>
              <p:spPr>
                <a:xfrm>
                  <a:off x="3687282" y="4636534"/>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31" name="Rectangle 430">
                  <a:extLst>
                    <a:ext uri="{FF2B5EF4-FFF2-40B4-BE49-F238E27FC236}">
                      <a16:creationId xmlns:a16="http://schemas.microsoft.com/office/drawing/2014/main" id="{C3200861-F68C-437B-816B-6E85126A1098}"/>
                    </a:ext>
                  </a:extLst>
                </p:cNvPr>
                <p:cNvSpPr/>
                <p:nvPr/>
              </p:nvSpPr>
              <p:spPr>
                <a:xfrm>
                  <a:off x="4921868"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32" name="Rectangle 431">
                  <a:extLst>
                    <a:ext uri="{FF2B5EF4-FFF2-40B4-BE49-F238E27FC236}">
                      <a16:creationId xmlns:a16="http://schemas.microsoft.com/office/drawing/2014/main" id="{DEF909CC-8722-4FC0-9E77-7C5B0BA64570}"/>
                    </a:ext>
                  </a:extLst>
                </p:cNvPr>
                <p:cNvSpPr/>
                <p:nvPr/>
              </p:nvSpPr>
              <p:spPr>
                <a:xfrm>
                  <a:off x="4304963"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33" name="Rectangle 432">
                  <a:extLst>
                    <a:ext uri="{FF2B5EF4-FFF2-40B4-BE49-F238E27FC236}">
                      <a16:creationId xmlns:a16="http://schemas.microsoft.com/office/drawing/2014/main" id="{6D6BF219-60F3-453D-B1B2-BD7AD3926B4B}"/>
                    </a:ext>
                  </a:extLst>
                </p:cNvPr>
                <p:cNvSpPr/>
                <p:nvPr/>
              </p:nvSpPr>
              <p:spPr>
                <a:xfrm>
                  <a:off x="3688399"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34" name="Rectangle 433">
                  <a:extLst>
                    <a:ext uri="{FF2B5EF4-FFF2-40B4-BE49-F238E27FC236}">
                      <a16:creationId xmlns:a16="http://schemas.microsoft.com/office/drawing/2014/main" id="{84DBACB4-BBE6-45A7-8E3E-0C337764826C}"/>
                    </a:ext>
                  </a:extLst>
                </p:cNvPr>
                <p:cNvSpPr/>
                <p:nvPr/>
              </p:nvSpPr>
              <p:spPr>
                <a:xfrm>
                  <a:off x="4921998"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35" name="Rectangle 434">
                  <a:extLst>
                    <a:ext uri="{FF2B5EF4-FFF2-40B4-BE49-F238E27FC236}">
                      <a16:creationId xmlns:a16="http://schemas.microsoft.com/office/drawing/2014/main" id="{3C0DEAD4-BCB2-4B7E-A8FE-C2CC0EF40A76}"/>
                    </a:ext>
                  </a:extLst>
                </p:cNvPr>
                <p:cNvSpPr/>
                <p:nvPr/>
              </p:nvSpPr>
              <p:spPr>
                <a:xfrm>
                  <a:off x="4305093"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36" name="Rectangle 435">
                  <a:extLst>
                    <a:ext uri="{FF2B5EF4-FFF2-40B4-BE49-F238E27FC236}">
                      <a16:creationId xmlns:a16="http://schemas.microsoft.com/office/drawing/2014/main" id="{E0BF5F57-D047-4FED-9107-C3478597E322}"/>
                    </a:ext>
                  </a:extLst>
                </p:cNvPr>
                <p:cNvSpPr/>
                <p:nvPr/>
              </p:nvSpPr>
              <p:spPr>
                <a:xfrm>
                  <a:off x="3688529"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37" name="Rectangle 436">
                  <a:extLst>
                    <a:ext uri="{FF2B5EF4-FFF2-40B4-BE49-F238E27FC236}">
                      <a16:creationId xmlns:a16="http://schemas.microsoft.com/office/drawing/2014/main" id="{65A53F9F-5C58-40DC-B175-77BF00DC815A}"/>
                    </a:ext>
                  </a:extLst>
                </p:cNvPr>
                <p:cNvSpPr/>
                <p:nvPr/>
              </p:nvSpPr>
              <p:spPr>
                <a:xfrm>
                  <a:off x="4921342"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38" name="Rectangle 437">
                  <a:extLst>
                    <a:ext uri="{FF2B5EF4-FFF2-40B4-BE49-F238E27FC236}">
                      <a16:creationId xmlns:a16="http://schemas.microsoft.com/office/drawing/2014/main" id="{7F447147-D67C-49DE-A64F-6948A32DDDC8}"/>
                    </a:ext>
                  </a:extLst>
                </p:cNvPr>
                <p:cNvSpPr/>
                <p:nvPr/>
              </p:nvSpPr>
              <p:spPr>
                <a:xfrm>
                  <a:off x="4304437"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39" name="Rectangle 438">
                  <a:extLst>
                    <a:ext uri="{FF2B5EF4-FFF2-40B4-BE49-F238E27FC236}">
                      <a16:creationId xmlns:a16="http://schemas.microsoft.com/office/drawing/2014/main" id="{7C4A7FCD-EABC-468E-AABA-D77DDF5ACE33}"/>
                    </a:ext>
                  </a:extLst>
                </p:cNvPr>
                <p:cNvSpPr/>
                <p:nvPr/>
              </p:nvSpPr>
              <p:spPr>
                <a:xfrm>
                  <a:off x="3687873" y="5252911"/>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40" name="Rectangle 439">
                  <a:extLst>
                    <a:ext uri="{FF2B5EF4-FFF2-40B4-BE49-F238E27FC236}">
                      <a16:creationId xmlns:a16="http://schemas.microsoft.com/office/drawing/2014/main" id="{5CF81A6D-2B3A-451D-8776-EF9C98EBA711}"/>
                    </a:ext>
                  </a:extLst>
                </p:cNvPr>
                <p:cNvSpPr/>
                <p:nvPr/>
              </p:nvSpPr>
              <p:spPr>
                <a:xfrm>
                  <a:off x="4920816"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41" name="Rectangle 440">
                  <a:extLst>
                    <a:ext uri="{FF2B5EF4-FFF2-40B4-BE49-F238E27FC236}">
                      <a16:creationId xmlns:a16="http://schemas.microsoft.com/office/drawing/2014/main" id="{DCDBB6DF-4A1A-47E7-A0F2-8040FA4C972F}"/>
                    </a:ext>
                  </a:extLst>
                </p:cNvPr>
                <p:cNvSpPr/>
                <p:nvPr/>
              </p:nvSpPr>
              <p:spPr>
                <a:xfrm>
                  <a:off x="4303911"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42" name="Rectangle 441">
                  <a:extLst>
                    <a:ext uri="{FF2B5EF4-FFF2-40B4-BE49-F238E27FC236}">
                      <a16:creationId xmlns:a16="http://schemas.microsoft.com/office/drawing/2014/main" id="{21926036-85FF-44E8-83EE-5153CDE3F8CF}"/>
                    </a:ext>
                  </a:extLst>
                </p:cNvPr>
                <p:cNvSpPr/>
                <p:nvPr/>
              </p:nvSpPr>
              <p:spPr>
                <a:xfrm>
                  <a:off x="3687347"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43" name="Rectangle 442">
                  <a:extLst>
                    <a:ext uri="{FF2B5EF4-FFF2-40B4-BE49-F238E27FC236}">
                      <a16:creationId xmlns:a16="http://schemas.microsoft.com/office/drawing/2014/main" id="{6B87117E-9C82-4D0B-BE0F-D4CFAAB44AD7}"/>
                    </a:ext>
                  </a:extLst>
                </p:cNvPr>
                <p:cNvSpPr/>
                <p:nvPr/>
              </p:nvSpPr>
              <p:spPr>
                <a:xfrm>
                  <a:off x="4920751"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44" name="Rectangle 443">
                  <a:extLst>
                    <a:ext uri="{FF2B5EF4-FFF2-40B4-BE49-F238E27FC236}">
                      <a16:creationId xmlns:a16="http://schemas.microsoft.com/office/drawing/2014/main" id="{FC7F65A5-CB23-4F38-AB10-1AF969420F16}"/>
                    </a:ext>
                  </a:extLst>
                </p:cNvPr>
                <p:cNvSpPr/>
                <p:nvPr/>
              </p:nvSpPr>
              <p:spPr>
                <a:xfrm>
                  <a:off x="4303846"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45" name="Rectangle 444">
                  <a:extLst>
                    <a:ext uri="{FF2B5EF4-FFF2-40B4-BE49-F238E27FC236}">
                      <a16:creationId xmlns:a16="http://schemas.microsoft.com/office/drawing/2014/main" id="{80746E0A-DC4A-46B6-806E-E4F7C27E5EA9}"/>
                    </a:ext>
                  </a:extLst>
                </p:cNvPr>
                <p:cNvSpPr/>
                <p:nvPr/>
              </p:nvSpPr>
              <p:spPr>
                <a:xfrm>
                  <a:off x="3687282"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46" name="Rectangle 445">
                  <a:extLst>
                    <a:ext uri="{FF2B5EF4-FFF2-40B4-BE49-F238E27FC236}">
                      <a16:creationId xmlns:a16="http://schemas.microsoft.com/office/drawing/2014/main" id="{64755BE3-0308-4F7B-AD0D-35D4C0F95797}"/>
                    </a:ext>
                  </a:extLst>
                </p:cNvPr>
                <p:cNvSpPr/>
                <p:nvPr/>
              </p:nvSpPr>
              <p:spPr>
                <a:xfrm>
                  <a:off x="4920881"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47" name="Rectangle 446">
                  <a:extLst>
                    <a:ext uri="{FF2B5EF4-FFF2-40B4-BE49-F238E27FC236}">
                      <a16:creationId xmlns:a16="http://schemas.microsoft.com/office/drawing/2014/main" id="{E87130FD-D3E3-4C14-BBCA-3E580CD6C4D3}"/>
                    </a:ext>
                  </a:extLst>
                </p:cNvPr>
                <p:cNvSpPr/>
                <p:nvPr/>
              </p:nvSpPr>
              <p:spPr>
                <a:xfrm>
                  <a:off x="4303976"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48" name="Rectangle 447">
                  <a:extLst>
                    <a:ext uri="{FF2B5EF4-FFF2-40B4-BE49-F238E27FC236}">
                      <a16:creationId xmlns:a16="http://schemas.microsoft.com/office/drawing/2014/main" id="{4492A847-FA3D-4033-90F2-65683896F6AE}"/>
                    </a:ext>
                  </a:extLst>
                </p:cNvPr>
                <p:cNvSpPr/>
                <p:nvPr/>
              </p:nvSpPr>
              <p:spPr>
                <a:xfrm>
                  <a:off x="3687412"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49" name="Rectangle 448">
                  <a:extLst>
                    <a:ext uri="{FF2B5EF4-FFF2-40B4-BE49-F238E27FC236}">
                      <a16:creationId xmlns:a16="http://schemas.microsoft.com/office/drawing/2014/main" id="{C5FC1A6C-368E-4DD5-8392-14A591E1BEE8}"/>
                    </a:ext>
                  </a:extLst>
                </p:cNvPr>
                <p:cNvSpPr/>
                <p:nvPr/>
              </p:nvSpPr>
              <p:spPr>
                <a:xfrm>
                  <a:off x="4920751"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50" name="Rectangle 449">
                  <a:extLst>
                    <a:ext uri="{FF2B5EF4-FFF2-40B4-BE49-F238E27FC236}">
                      <a16:creationId xmlns:a16="http://schemas.microsoft.com/office/drawing/2014/main" id="{92C36ED4-5D49-4A6F-995F-F8F04CE87BAB}"/>
                    </a:ext>
                  </a:extLst>
                </p:cNvPr>
                <p:cNvSpPr/>
                <p:nvPr/>
              </p:nvSpPr>
              <p:spPr>
                <a:xfrm>
                  <a:off x="4303846"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51" name="Rectangle 450">
                  <a:extLst>
                    <a:ext uri="{FF2B5EF4-FFF2-40B4-BE49-F238E27FC236}">
                      <a16:creationId xmlns:a16="http://schemas.microsoft.com/office/drawing/2014/main" id="{CE2A0C7F-8A78-45E0-B417-A877010D23C5}"/>
                    </a:ext>
                  </a:extLst>
                </p:cNvPr>
                <p:cNvSpPr/>
                <p:nvPr/>
              </p:nvSpPr>
              <p:spPr>
                <a:xfrm>
                  <a:off x="3687282"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52" name="Rectangle 451">
                  <a:extLst>
                    <a:ext uri="{FF2B5EF4-FFF2-40B4-BE49-F238E27FC236}">
                      <a16:creationId xmlns:a16="http://schemas.microsoft.com/office/drawing/2014/main" id="{B4680955-14A6-4CF2-BC3E-1816DB823AA9}"/>
                    </a:ext>
                  </a:extLst>
                </p:cNvPr>
                <p:cNvSpPr/>
                <p:nvPr/>
              </p:nvSpPr>
              <p:spPr>
                <a:xfrm>
                  <a:off x="3070778"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53" name="Rectangle 452">
                  <a:extLst>
                    <a:ext uri="{FF2B5EF4-FFF2-40B4-BE49-F238E27FC236}">
                      <a16:creationId xmlns:a16="http://schemas.microsoft.com/office/drawing/2014/main" id="{60046804-CA27-4742-A0AD-0566D5B9CCFE}"/>
                    </a:ext>
                  </a:extLst>
                </p:cNvPr>
                <p:cNvSpPr/>
                <p:nvPr/>
              </p:nvSpPr>
              <p:spPr>
                <a:xfrm>
                  <a:off x="2453873"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54" name="Rectangle 453">
                  <a:extLst>
                    <a:ext uri="{FF2B5EF4-FFF2-40B4-BE49-F238E27FC236}">
                      <a16:creationId xmlns:a16="http://schemas.microsoft.com/office/drawing/2014/main" id="{D6B90123-1AAA-4DB5-9C41-A7632150F0FE}"/>
                    </a:ext>
                  </a:extLst>
                </p:cNvPr>
                <p:cNvSpPr/>
                <p:nvPr/>
              </p:nvSpPr>
              <p:spPr>
                <a:xfrm>
                  <a:off x="1837309"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55" name="Rectangle 454">
                  <a:extLst>
                    <a:ext uri="{FF2B5EF4-FFF2-40B4-BE49-F238E27FC236}">
                      <a16:creationId xmlns:a16="http://schemas.microsoft.com/office/drawing/2014/main" id="{956A0AFC-B10B-4FF8-BE7C-6696A4FD683E}"/>
                    </a:ext>
                  </a:extLst>
                </p:cNvPr>
                <p:cNvSpPr/>
                <p:nvPr/>
              </p:nvSpPr>
              <p:spPr>
                <a:xfrm>
                  <a:off x="3070908" y="463653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56" name="Rectangle 455">
                  <a:extLst>
                    <a:ext uri="{FF2B5EF4-FFF2-40B4-BE49-F238E27FC236}">
                      <a16:creationId xmlns:a16="http://schemas.microsoft.com/office/drawing/2014/main" id="{018AA86F-7DDA-4000-9D11-E29AB86651ED}"/>
                    </a:ext>
                  </a:extLst>
                </p:cNvPr>
                <p:cNvSpPr/>
                <p:nvPr/>
              </p:nvSpPr>
              <p:spPr>
                <a:xfrm>
                  <a:off x="2454003" y="463653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57" name="Rectangle 456">
                  <a:extLst>
                    <a:ext uri="{FF2B5EF4-FFF2-40B4-BE49-F238E27FC236}">
                      <a16:creationId xmlns:a16="http://schemas.microsoft.com/office/drawing/2014/main" id="{48EF5D82-D301-4478-8271-D05D6CE746E9}"/>
                    </a:ext>
                  </a:extLst>
                </p:cNvPr>
                <p:cNvSpPr/>
                <p:nvPr/>
              </p:nvSpPr>
              <p:spPr>
                <a:xfrm>
                  <a:off x="1836127" y="4636534"/>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58" name="Rectangle 457">
                  <a:extLst>
                    <a:ext uri="{FF2B5EF4-FFF2-40B4-BE49-F238E27FC236}">
                      <a16:creationId xmlns:a16="http://schemas.microsoft.com/office/drawing/2014/main" id="{61532E31-55AB-4AF7-977D-3D1B58B88CF2}"/>
                    </a:ext>
                  </a:extLst>
                </p:cNvPr>
                <p:cNvSpPr/>
                <p:nvPr/>
              </p:nvSpPr>
              <p:spPr>
                <a:xfrm>
                  <a:off x="3070713"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59" name="Rectangle 458">
                  <a:extLst>
                    <a:ext uri="{FF2B5EF4-FFF2-40B4-BE49-F238E27FC236}">
                      <a16:creationId xmlns:a16="http://schemas.microsoft.com/office/drawing/2014/main" id="{7C30DFD5-B24A-488E-A2B5-6AA611642090}"/>
                    </a:ext>
                  </a:extLst>
                </p:cNvPr>
                <p:cNvSpPr/>
                <p:nvPr/>
              </p:nvSpPr>
              <p:spPr>
                <a:xfrm>
                  <a:off x="2453808"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60" name="Rectangle 459">
                  <a:extLst>
                    <a:ext uri="{FF2B5EF4-FFF2-40B4-BE49-F238E27FC236}">
                      <a16:creationId xmlns:a16="http://schemas.microsoft.com/office/drawing/2014/main" id="{1CC6956F-18AC-439D-BC82-1EDF51BADEBC}"/>
                    </a:ext>
                  </a:extLst>
                </p:cNvPr>
                <p:cNvSpPr/>
                <p:nvPr/>
              </p:nvSpPr>
              <p:spPr>
                <a:xfrm>
                  <a:off x="1837244"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61" name="Rectangle 460">
                  <a:extLst>
                    <a:ext uri="{FF2B5EF4-FFF2-40B4-BE49-F238E27FC236}">
                      <a16:creationId xmlns:a16="http://schemas.microsoft.com/office/drawing/2014/main" id="{F1269E37-08C0-46CD-A59D-7BCD315ABABA}"/>
                    </a:ext>
                  </a:extLst>
                </p:cNvPr>
                <p:cNvSpPr/>
                <p:nvPr/>
              </p:nvSpPr>
              <p:spPr>
                <a:xfrm>
                  <a:off x="3070843"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62" name="Rectangle 461">
                  <a:extLst>
                    <a:ext uri="{FF2B5EF4-FFF2-40B4-BE49-F238E27FC236}">
                      <a16:creationId xmlns:a16="http://schemas.microsoft.com/office/drawing/2014/main" id="{DA9A370F-C904-4166-9A89-47CEDAC76323}"/>
                    </a:ext>
                  </a:extLst>
                </p:cNvPr>
                <p:cNvSpPr/>
                <p:nvPr/>
              </p:nvSpPr>
              <p:spPr>
                <a:xfrm>
                  <a:off x="2453938"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63" name="Rectangle 462">
                  <a:extLst>
                    <a:ext uri="{FF2B5EF4-FFF2-40B4-BE49-F238E27FC236}">
                      <a16:creationId xmlns:a16="http://schemas.microsoft.com/office/drawing/2014/main" id="{DA9C6DFC-40CA-424B-B102-50A43DEC5FF6}"/>
                    </a:ext>
                  </a:extLst>
                </p:cNvPr>
                <p:cNvSpPr/>
                <p:nvPr/>
              </p:nvSpPr>
              <p:spPr>
                <a:xfrm>
                  <a:off x="1837374"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64" name="Rectangle 463">
                  <a:extLst>
                    <a:ext uri="{FF2B5EF4-FFF2-40B4-BE49-F238E27FC236}">
                      <a16:creationId xmlns:a16="http://schemas.microsoft.com/office/drawing/2014/main" id="{27EBDF50-49F5-4D53-8869-88AF03ECE75E}"/>
                    </a:ext>
                  </a:extLst>
                </p:cNvPr>
                <p:cNvSpPr/>
                <p:nvPr/>
              </p:nvSpPr>
              <p:spPr>
                <a:xfrm>
                  <a:off x="3070187"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65" name="Rectangle 464">
                  <a:extLst>
                    <a:ext uri="{FF2B5EF4-FFF2-40B4-BE49-F238E27FC236}">
                      <a16:creationId xmlns:a16="http://schemas.microsoft.com/office/drawing/2014/main" id="{2E759124-2930-4D4F-8379-6E302FA67BAF}"/>
                    </a:ext>
                  </a:extLst>
                </p:cNvPr>
                <p:cNvSpPr/>
                <p:nvPr/>
              </p:nvSpPr>
              <p:spPr>
                <a:xfrm>
                  <a:off x="2453282"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66" name="Rectangle 465">
                  <a:extLst>
                    <a:ext uri="{FF2B5EF4-FFF2-40B4-BE49-F238E27FC236}">
                      <a16:creationId xmlns:a16="http://schemas.microsoft.com/office/drawing/2014/main" id="{AD9CF60E-39D5-4816-8373-F326DC76C75E}"/>
                    </a:ext>
                  </a:extLst>
                </p:cNvPr>
                <p:cNvSpPr/>
                <p:nvPr/>
              </p:nvSpPr>
              <p:spPr>
                <a:xfrm>
                  <a:off x="1836718" y="5252911"/>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67" name="Rectangle 466">
                  <a:extLst>
                    <a:ext uri="{FF2B5EF4-FFF2-40B4-BE49-F238E27FC236}">
                      <a16:creationId xmlns:a16="http://schemas.microsoft.com/office/drawing/2014/main" id="{B6DA4BCE-33D8-40A4-B799-0BC81F636DE7}"/>
                    </a:ext>
                  </a:extLst>
                </p:cNvPr>
                <p:cNvSpPr/>
                <p:nvPr/>
              </p:nvSpPr>
              <p:spPr>
                <a:xfrm>
                  <a:off x="3069661"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68" name="Rectangle 467">
                  <a:extLst>
                    <a:ext uri="{FF2B5EF4-FFF2-40B4-BE49-F238E27FC236}">
                      <a16:creationId xmlns:a16="http://schemas.microsoft.com/office/drawing/2014/main" id="{77A3CC33-3314-45CB-AC75-F440BD274AF1}"/>
                    </a:ext>
                  </a:extLst>
                </p:cNvPr>
                <p:cNvSpPr/>
                <p:nvPr/>
              </p:nvSpPr>
              <p:spPr>
                <a:xfrm>
                  <a:off x="2452756"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69" name="Rectangle 468">
                  <a:extLst>
                    <a:ext uri="{FF2B5EF4-FFF2-40B4-BE49-F238E27FC236}">
                      <a16:creationId xmlns:a16="http://schemas.microsoft.com/office/drawing/2014/main" id="{912CD376-F8F1-48AD-A722-64E6F9CA1556}"/>
                    </a:ext>
                  </a:extLst>
                </p:cNvPr>
                <p:cNvSpPr/>
                <p:nvPr/>
              </p:nvSpPr>
              <p:spPr>
                <a:xfrm>
                  <a:off x="1836192"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70" name="Rectangle 469">
                  <a:extLst>
                    <a:ext uri="{FF2B5EF4-FFF2-40B4-BE49-F238E27FC236}">
                      <a16:creationId xmlns:a16="http://schemas.microsoft.com/office/drawing/2014/main" id="{05A3F6A0-4C7E-4853-BA0C-A10EE88BD9EC}"/>
                    </a:ext>
                  </a:extLst>
                </p:cNvPr>
                <p:cNvSpPr/>
                <p:nvPr/>
              </p:nvSpPr>
              <p:spPr>
                <a:xfrm>
                  <a:off x="3069596"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71" name="Rectangle 470">
                  <a:extLst>
                    <a:ext uri="{FF2B5EF4-FFF2-40B4-BE49-F238E27FC236}">
                      <a16:creationId xmlns:a16="http://schemas.microsoft.com/office/drawing/2014/main" id="{5460F501-328F-4130-B7A1-71A3F18C823A}"/>
                    </a:ext>
                  </a:extLst>
                </p:cNvPr>
                <p:cNvSpPr/>
                <p:nvPr/>
              </p:nvSpPr>
              <p:spPr>
                <a:xfrm>
                  <a:off x="2452691"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72" name="Rectangle 471">
                  <a:extLst>
                    <a:ext uri="{FF2B5EF4-FFF2-40B4-BE49-F238E27FC236}">
                      <a16:creationId xmlns:a16="http://schemas.microsoft.com/office/drawing/2014/main" id="{605E633B-7FB3-4212-BE9C-2B22EB1E8BBC}"/>
                    </a:ext>
                  </a:extLst>
                </p:cNvPr>
                <p:cNvSpPr/>
                <p:nvPr/>
              </p:nvSpPr>
              <p:spPr>
                <a:xfrm>
                  <a:off x="1836127"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73" name="Rectangle 472">
                  <a:extLst>
                    <a:ext uri="{FF2B5EF4-FFF2-40B4-BE49-F238E27FC236}">
                      <a16:creationId xmlns:a16="http://schemas.microsoft.com/office/drawing/2014/main" id="{775D5395-175E-4DC8-99B3-2B7F09DA1DBF}"/>
                    </a:ext>
                  </a:extLst>
                </p:cNvPr>
                <p:cNvSpPr/>
                <p:nvPr/>
              </p:nvSpPr>
              <p:spPr>
                <a:xfrm>
                  <a:off x="3069726"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74" name="Rectangle 473">
                  <a:extLst>
                    <a:ext uri="{FF2B5EF4-FFF2-40B4-BE49-F238E27FC236}">
                      <a16:creationId xmlns:a16="http://schemas.microsoft.com/office/drawing/2014/main" id="{5E263224-316C-4BB6-8916-F90AB7DA23B1}"/>
                    </a:ext>
                  </a:extLst>
                </p:cNvPr>
                <p:cNvSpPr/>
                <p:nvPr/>
              </p:nvSpPr>
              <p:spPr>
                <a:xfrm>
                  <a:off x="2452821"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75" name="Rectangle 474">
                  <a:extLst>
                    <a:ext uri="{FF2B5EF4-FFF2-40B4-BE49-F238E27FC236}">
                      <a16:creationId xmlns:a16="http://schemas.microsoft.com/office/drawing/2014/main" id="{E44C55CF-EE46-4779-9D55-498F68993D6D}"/>
                    </a:ext>
                  </a:extLst>
                </p:cNvPr>
                <p:cNvSpPr/>
                <p:nvPr/>
              </p:nvSpPr>
              <p:spPr>
                <a:xfrm>
                  <a:off x="1836257"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76" name="Rectangle 475">
                  <a:extLst>
                    <a:ext uri="{FF2B5EF4-FFF2-40B4-BE49-F238E27FC236}">
                      <a16:creationId xmlns:a16="http://schemas.microsoft.com/office/drawing/2014/main" id="{FB9C5FED-D226-4882-BE3E-0945B1A0FC4A}"/>
                    </a:ext>
                  </a:extLst>
                </p:cNvPr>
                <p:cNvSpPr/>
                <p:nvPr/>
              </p:nvSpPr>
              <p:spPr>
                <a:xfrm>
                  <a:off x="2452561" y="17886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77" name="Rectangle 476">
                  <a:extLst>
                    <a:ext uri="{FF2B5EF4-FFF2-40B4-BE49-F238E27FC236}">
                      <a16:creationId xmlns:a16="http://schemas.microsoft.com/office/drawing/2014/main" id="{4D741B77-02BA-4E54-B440-22F35978297B}"/>
                    </a:ext>
                  </a:extLst>
                </p:cNvPr>
                <p:cNvSpPr/>
                <p:nvPr/>
              </p:nvSpPr>
              <p:spPr>
                <a:xfrm>
                  <a:off x="3069596"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78" name="Rectangle 477">
                  <a:extLst>
                    <a:ext uri="{FF2B5EF4-FFF2-40B4-BE49-F238E27FC236}">
                      <a16:creationId xmlns:a16="http://schemas.microsoft.com/office/drawing/2014/main" id="{91249547-EBBD-41A1-A417-A0BB45415011}"/>
                    </a:ext>
                  </a:extLst>
                </p:cNvPr>
                <p:cNvSpPr/>
                <p:nvPr/>
              </p:nvSpPr>
              <p:spPr>
                <a:xfrm>
                  <a:off x="2452691"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79" name="Rectangle 478">
                  <a:extLst>
                    <a:ext uri="{FF2B5EF4-FFF2-40B4-BE49-F238E27FC236}">
                      <a16:creationId xmlns:a16="http://schemas.microsoft.com/office/drawing/2014/main" id="{D634CC42-FB23-48CE-8B35-B74F88393128}"/>
                    </a:ext>
                  </a:extLst>
                </p:cNvPr>
                <p:cNvSpPr/>
                <p:nvPr/>
              </p:nvSpPr>
              <p:spPr>
                <a:xfrm>
                  <a:off x="1836127"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80" name="Rectangle 479">
                  <a:extLst>
                    <a:ext uri="{FF2B5EF4-FFF2-40B4-BE49-F238E27FC236}">
                      <a16:creationId xmlns:a16="http://schemas.microsoft.com/office/drawing/2014/main" id="{C8540648-33B1-4CBA-A7D2-EC5573117CD2}"/>
                    </a:ext>
                  </a:extLst>
                </p:cNvPr>
                <p:cNvSpPr/>
                <p:nvPr/>
              </p:nvSpPr>
              <p:spPr>
                <a:xfrm>
                  <a:off x="1209478"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81" name="Rectangle 480">
                  <a:extLst>
                    <a:ext uri="{FF2B5EF4-FFF2-40B4-BE49-F238E27FC236}">
                      <a16:creationId xmlns:a16="http://schemas.microsoft.com/office/drawing/2014/main" id="{99559084-05F1-4A4B-AFBA-C59519B99AA7}"/>
                    </a:ext>
                  </a:extLst>
                </p:cNvPr>
                <p:cNvSpPr/>
                <p:nvPr/>
              </p:nvSpPr>
              <p:spPr>
                <a:xfrm>
                  <a:off x="592573"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82" name="Rectangle 481">
                  <a:extLst>
                    <a:ext uri="{FF2B5EF4-FFF2-40B4-BE49-F238E27FC236}">
                      <a16:creationId xmlns:a16="http://schemas.microsoft.com/office/drawing/2014/main" id="{46391452-C781-42C9-94EB-070BC572494A}"/>
                    </a:ext>
                  </a:extLst>
                </p:cNvPr>
                <p:cNvSpPr/>
                <p:nvPr/>
              </p:nvSpPr>
              <p:spPr>
                <a:xfrm>
                  <a:off x="198152" y="4020156"/>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83" name="Rectangle 482">
                  <a:extLst>
                    <a:ext uri="{FF2B5EF4-FFF2-40B4-BE49-F238E27FC236}">
                      <a16:creationId xmlns:a16="http://schemas.microsoft.com/office/drawing/2014/main" id="{05858425-54C9-462D-8273-EE2FA427BD97}"/>
                    </a:ext>
                  </a:extLst>
                </p:cNvPr>
                <p:cNvSpPr/>
                <p:nvPr/>
              </p:nvSpPr>
              <p:spPr>
                <a:xfrm>
                  <a:off x="1209608" y="463653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84" name="Rectangle 483">
                  <a:extLst>
                    <a:ext uri="{FF2B5EF4-FFF2-40B4-BE49-F238E27FC236}">
                      <a16:creationId xmlns:a16="http://schemas.microsoft.com/office/drawing/2014/main" id="{911A7DD4-37D9-41C8-A47A-718FA9911793}"/>
                    </a:ext>
                  </a:extLst>
                </p:cNvPr>
                <p:cNvSpPr/>
                <p:nvPr/>
              </p:nvSpPr>
              <p:spPr>
                <a:xfrm>
                  <a:off x="592703" y="463653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85" name="Rectangle 484">
                  <a:extLst>
                    <a:ext uri="{FF2B5EF4-FFF2-40B4-BE49-F238E27FC236}">
                      <a16:creationId xmlns:a16="http://schemas.microsoft.com/office/drawing/2014/main" id="{AA446A4D-A0F3-4538-92DD-1FA41A5DD55C}"/>
                    </a:ext>
                  </a:extLst>
                </p:cNvPr>
                <p:cNvSpPr/>
                <p:nvPr/>
              </p:nvSpPr>
              <p:spPr>
                <a:xfrm>
                  <a:off x="197443" y="4636534"/>
                  <a:ext cx="395075"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86" name="Rectangle 485">
                  <a:extLst>
                    <a:ext uri="{FF2B5EF4-FFF2-40B4-BE49-F238E27FC236}">
                      <a16:creationId xmlns:a16="http://schemas.microsoft.com/office/drawing/2014/main" id="{7E71A902-7DDA-4754-BCEC-A67CF334965A}"/>
                    </a:ext>
                  </a:extLst>
                </p:cNvPr>
                <p:cNvSpPr/>
                <p:nvPr/>
              </p:nvSpPr>
              <p:spPr>
                <a:xfrm>
                  <a:off x="1209413"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87" name="Rectangle 486">
                  <a:extLst>
                    <a:ext uri="{FF2B5EF4-FFF2-40B4-BE49-F238E27FC236}">
                      <a16:creationId xmlns:a16="http://schemas.microsoft.com/office/drawing/2014/main" id="{EEC8279D-47A8-4E1D-A738-BF1046F1677C}"/>
                    </a:ext>
                  </a:extLst>
                </p:cNvPr>
                <p:cNvSpPr/>
                <p:nvPr/>
              </p:nvSpPr>
              <p:spPr>
                <a:xfrm>
                  <a:off x="592508"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88" name="Rectangle 487">
                  <a:extLst>
                    <a:ext uri="{FF2B5EF4-FFF2-40B4-BE49-F238E27FC236}">
                      <a16:creationId xmlns:a16="http://schemas.microsoft.com/office/drawing/2014/main" id="{F442728C-ECA6-4891-AE0D-CCEB5A28D10C}"/>
                    </a:ext>
                  </a:extLst>
                </p:cNvPr>
                <p:cNvSpPr/>
                <p:nvPr/>
              </p:nvSpPr>
              <p:spPr>
                <a:xfrm>
                  <a:off x="198087" y="2787396"/>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89" name="Rectangle 488">
                  <a:extLst>
                    <a:ext uri="{FF2B5EF4-FFF2-40B4-BE49-F238E27FC236}">
                      <a16:creationId xmlns:a16="http://schemas.microsoft.com/office/drawing/2014/main" id="{FA7C4D1B-4583-425C-99FD-6003E02FEBFD}"/>
                    </a:ext>
                  </a:extLst>
                </p:cNvPr>
                <p:cNvSpPr/>
                <p:nvPr/>
              </p:nvSpPr>
              <p:spPr>
                <a:xfrm>
                  <a:off x="1209543"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90" name="Rectangle 489">
                  <a:extLst>
                    <a:ext uri="{FF2B5EF4-FFF2-40B4-BE49-F238E27FC236}">
                      <a16:creationId xmlns:a16="http://schemas.microsoft.com/office/drawing/2014/main" id="{8C4588A0-1B17-4551-B5B1-658BE3967472}"/>
                    </a:ext>
                  </a:extLst>
                </p:cNvPr>
                <p:cNvSpPr/>
                <p:nvPr/>
              </p:nvSpPr>
              <p:spPr>
                <a:xfrm>
                  <a:off x="592638"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91" name="Rectangle 490">
                  <a:extLst>
                    <a:ext uri="{FF2B5EF4-FFF2-40B4-BE49-F238E27FC236}">
                      <a16:creationId xmlns:a16="http://schemas.microsoft.com/office/drawing/2014/main" id="{85BF5648-1B71-497B-95E4-7F0601F963B6}"/>
                    </a:ext>
                  </a:extLst>
                </p:cNvPr>
                <p:cNvSpPr/>
                <p:nvPr/>
              </p:nvSpPr>
              <p:spPr>
                <a:xfrm>
                  <a:off x="198217" y="3403774"/>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92" name="Rectangle 491">
                  <a:extLst>
                    <a:ext uri="{FF2B5EF4-FFF2-40B4-BE49-F238E27FC236}">
                      <a16:creationId xmlns:a16="http://schemas.microsoft.com/office/drawing/2014/main" id="{8B974B1C-A9A8-4A95-B259-29EF8D4E14BA}"/>
                    </a:ext>
                  </a:extLst>
                </p:cNvPr>
                <p:cNvSpPr/>
                <p:nvPr/>
              </p:nvSpPr>
              <p:spPr>
                <a:xfrm>
                  <a:off x="1208887"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93" name="Rectangle 492">
                  <a:extLst>
                    <a:ext uri="{FF2B5EF4-FFF2-40B4-BE49-F238E27FC236}">
                      <a16:creationId xmlns:a16="http://schemas.microsoft.com/office/drawing/2014/main" id="{3FC05347-9D23-42E4-80C6-D5205E0F0078}"/>
                    </a:ext>
                  </a:extLst>
                </p:cNvPr>
                <p:cNvSpPr/>
                <p:nvPr/>
              </p:nvSpPr>
              <p:spPr>
                <a:xfrm>
                  <a:off x="591982"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94" name="Rectangle 493">
                  <a:extLst>
                    <a:ext uri="{FF2B5EF4-FFF2-40B4-BE49-F238E27FC236}">
                      <a16:creationId xmlns:a16="http://schemas.microsoft.com/office/drawing/2014/main" id="{D54D9710-467F-4C64-8E80-2DFEFF5F292A}"/>
                    </a:ext>
                  </a:extLst>
                </p:cNvPr>
                <p:cNvSpPr/>
                <p:nvPr/>
              </p:nvSpPr>
              <p:spPr>
                <a:xfrm>
                  <a:off x="197108" y="5252911"/>
                  <a:ext cx="39343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95" name="Rectangle 494">
                  <a:extLst>
                    <a:ext uri="{FF2B5EF4-FFF2-40B4-BE49-F238E27FC236}">
                      <a16:creationId xmlns:a16="http://schemas.microsoft.com/office/drawing/2014/main" id="{E30D305A-26E3-48F7-A0F2-5E6EB32AA4A8}"/>
                    </a:ext>
                  </a:extLst>
                </p:cNvPr>
                <p:cNvSpPr/>
                <p:nvPr/>
              </p:nvSpPr>
              <p:spPr>
                <a:xfrm>
                  <a:off x="1208361"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96" name="Rectangle 495">
                  <a:extLst>
                    <a:ext uri="{FF2B5EF4-FFF2-40B4-BE49-F238E27FC236}">
                      <a16:creationId xmlns:a16="http://schemas.microsoft.com/office/drawing/2014/main" id="{EDC801D4-38A2-4B4D-808E-C5F4315B4281}"/>
                    </a:ext>
                  </a:extLst>
                </p:cNvPr>
                <p:cNvSpPr/>
                <p:nvPr/>
              </p:nvSpPr>
              <p:spPr>
                <a:xfrm>
                  <a:off x="591456"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97" name="Rectangle 496">
                  <a:extLst>
                    <a:ext uri="{FF2B5EF4-FFF2-40B4-BE49-F238E27FC236}">
                      <a16:creationId xmlns:a16="http://schemas.microsoft.com/office/drawing/2014/main" id="{5535DD5B-6A4C-4F01-8626-F6C36BDBEC7F}"/>
                    </a:ext>
                  </a:extLst>
                </p:cNvPr>
                <p:cNvSpPr/>
                <p:nvPr/>
              </p:nvSpPr>
              <p:spPr>
                <a:xfrm>
                  <a:off x="197035" y="2177883"/>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98" name="Rectangle 497">
                  <a:extLst>
                    <a:ext uri="{FF2B5EF4-FFF2-40B4-BE49-F238E27FC236}">
                      <a16:creationId xmlns:a16="http://schemas.microsoft.com/office/drawing/2014/main" id="{3CBDCA2F-08CB-4683-A58A-58AAC1526EEC}"/>
                    </a:ext>
                  </a:extLst>
                </p:cNvPr>
                <p:cNvSpPr/>
                <p:nvPr/>
              </p:nvSpPr>
              <p:spPr>
                <a:xfrm>
                  <a:off x="1208296"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499" name="Rectangle 498">
                  <a:extLst>
                    <a:ext uri="{FF2B5EF4-FFF2-40B4-BE49-F238E27FC236}">
                      <a16:creationId xmlns:a16="http://schemas.microsoft.com/office/drawing/2014/main" id="{8AAB699C-6252-4792-B6AD-770AB00CA01F}"/>
                    </a:ext>
                  </a:extLst>
                </p:cNvPr>
                <p:cNvSpPr/>
                <p:nvPr/>
              </p:nvSpPr>
              <p:spPr>
                <a:xfrm>
                  <a:off x="591391"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500" name="Rectangle 499">
                  <a:extLst>
                    <a:ext uri="{FF2B5EF4-FFF2-40B4-BE49-F238E27FC236}">
                      <a16:creationId xmlns:a16="http://schemas.microsoft.com/office/drawing/2014/main" id="{3EE8F335-ACAC-4D48-A6D4-80CFAD942B7D}"/>
                    </a:ext>
                  </a:extLst>
                </p:cNvPr>
                <p:cNvSpPr/>
                <p:nvPr/>
              </p:nvSpPr>
              <p:spPr>
                <a:xfrm>
                  <a:off x="196970" y="945123"/>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501" name="Rectangle 500">
                  <a:extLst>
                    <a:ext uri="{FF2B5EF4-FFF2-40B4-BE49-F238E27FC236}">
                      <a16:creationId xmlns:a16="http://schemas.microsoft.com/office/drawing/2014/main" id="{130F1CBF-490B-46D9-B9E2-99F3CA6F2915}"/>
                    </a:ext>
                  </a:extLst>
                </p:cNvPr>
                <p:cNvSpPr/>
                <p:nvPr/>
              </p:nvSpPr>
              <p:spPr>
                <a:xfrm>
                  <a:off x="1208426"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502" name="Rectangle 501">
                  <a:extLst>
                    <a:ext uri="{FF2B5EF4-FFF2-40B4-BE49-F238E27FC236}">
                      <a16:creationId xmlns:a16="http://schemas.microsoft.com/office/drawing/2014/main" id="{003F1E35-2BFA-4FFB-B6BC-32FE0BB24090}"/>
                    </a:ext>
                  </a:extLst>
                </p:cNvPr>
                <p:cNvSpPr/>
                <p:nvPr/>
              </p:nvSpPr>
              <p:spPr>
                <a:xfrm>
                  <a:off x="591521"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503" name="Rectangle 502">
                  <a:extLst>
                    <a:ext uri="{FF2B5EF4-FFF2-40B4-BE49-F238E27FC236}">
                      <a16:creationId xmlns:a16="http://schemas.microsoft.com/office/drawing/2014/main" id="{20766538-AE36-45B7-AE19-2D617B739026}"/>
                    </a:ext>
                  </a:extLst>
                </p:cNvPr>
                <p:cNvSpPr/>
                <p:nvPr/>
              </p:nvSpPr>
              <p:spPr>
                <a:xfrm>
                  <a:off x="197100" y="1561501"/>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504" name="Rectangle 503">
                  <a:extLst>
                    <a:ext uri="{FF2B5EF4-FFF2-40B4-BE49-F238E27FC236}">
                      <a16:creationId xmlns:a16="http://schemas.microsoft.com/office/drawing/2014/main" id="{38F70C3F-1CB7-4BF0-A975-6E103BC9D070}"/>
                    </a:ext>
                  </a:extLst>
                </p:cNvPr>
                <p:cNvSpPr/>
                <p:nvPr/>
              </p:nvSpPr>
              <p:spPr>
                <a:xfrm>
                  <a:off x="1208166" y="17886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505" name="Rectangle 504">
                  <a:extLst>
                    <a:ext uri="{FF2B5EF4-FFF2-40B4-BE49-F238E27FC236}">
                      <a16:creationId xmlns:a16="http://schemas.microsoft.com/office/drawing/2014/main" id="{47B8F038-7A03-499C-86BC-872DC8D0474E}"/>
                    </a:ext>
                  </a:extLst>
                </p:cNvPr>
                <p:cNvSpPr/>
                <p:nvPr/>
              </p:nvSpPr>
              <p:spPr>
                <a:xfrm>
                  <a:off x="591261" y="17886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506" name="Rectangle 505">
                  <a:extLst>
                    <a:ext uri="{FF2B5EF4-FFF2-40B4-BE49-F238E27FC236}">
                      <a16:creationId xmlns:a16="http://schemas.microsoft.com/office/drawing/2014/main" id="{408C74C4-15A2-40A1-B051-CFE6848AAB8A}"/>
                    </a:ext>
                  </a:extLst>
                </p:cNvPr>
                <p:cNvSpPr/>
                <p:nvPr/>
              </p:nvSpPr>
              <p:spPr>
                <a:xfrm>
                  <a:off x="196840" y="178867"/>
                  <a:ext cx="394236"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507" name="Rectangle 506">
                  <a:extLst>
                    <a:ext uri="{FF2B5EF4-FFF2-40B4-BE49-F238E27FC236}">
                      <a16:creationId xmlns:a16="http://schemas.microsoft.com/office/drawing/2014/main" id="{C7C7E2CE-10FB-4AB1-9D16-C2E79844F0C5}"/>
                    </a:ext>
                  </a:extLst>
                </p:cNvPr>
                <p:cNvSpPr/>
                <p:nvPr/>
              </p:nvSpPr>
              <p:spPr>
                <a:xfrm>
                  <a:off x="1208296"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508" name="Rectangle 507">
                  <a:extLst>
                    <a:ext uri="{FF2B5EF4-FFF2-40B4-BE49-F238E27FC236}">
                      <a16:creationId xmlns:a16="http://schemas.microsoft.com/office/drawing/2014/main" id="{94F11243-3D3A-4467-A3C1-50ECBF4F7C7F}"/>
                    </a:ext>
                  </a:extLst>
                </p:cNvPr>
                <p:cNvSpPr/>
                <p:nvPr/>
              </p:nvSpPr>
              <p:spPr>
                <a:xfrm>
                  <a:off x="591391"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509" name="Rectangle 508">
                  <a:extLst>
                    <a:ext uri="{FF2B5EF4-FFF2-40B4-BE49-F238E27FC236}">
                      <a16:creationId xmlns:a16="http://schemas.microsoft.com/office/drawing/2014/main" id="{F3ED31B8-AC3B-4D73-A08C-8F8085E8B3DA}"/>
                    </a:ext>
                  </a:extLst>
                </p:cNvPr>
                <p:cNvSpPr/>
                <p:nvPr/>
              </p:nvSpPr>
              <p:spPr>
                <a:xfrm>
                  <a:off x="196970" y="335605"/>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510" name="Rectangle 509">
                  <a:extLst>
                    <a:ext uri="{FF2B5EF4-FFF2-40B4-BE49-F238E27FC236}">
                      <a16:creationId xmlns:a16="http://schemas.microsoft.com/office/drawing/2014/main" id="{3B67070C-015F-4198-97C4-2C295D37E866}"/>
                    </a:ext>
                  </a:extLst>
                </p:cNvPr>
                <p:cNvSpPr/>
                <p:nvPr/>
              </p:nvSpPr>
              <p:spPr>
                <a:xfrm>
                  <a:off x="10602057" y="5026751"/>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Rev: 3</a:t>
                  </a:r>
                </a:p>
              </p:txBody>
            </p:sp>
            <p:sp>
              <p:nvSpPr>
                <p:cNvPr id="511" name="Rectangle 510">
                  <a:extLst>
                    <a:ext uri="{FF2B5EF4-FFF2-40B4-BE49-F238E27FC236}">
                      <a16:creationId xmlns:a16="http://schemas.microsoft.com/office/drawing/2014/main" id="{C0A1BAB9-60B7-43A4-9437-C0D94C205451}"/>
                    </a:ext>
                  </a:extLst>
                </p:cNvPr>
                <p:cNvSpPr/>
                <p:nvPr/>
              </p:nvSpPr>
              <p:spPr>
                <a:xfrm>
                  <a:off x="198217" y="179537"/>
                  <a:ext cx="11795760" cy="558101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515" name="Rectangle 514">
                  <a:extLst>
                    <a:ext uri="{FF2B5EF4-FFF2-40B4-BE49-F238E27FC236}">
                      <a16:creationId xmlns:a16="http://schemas.microsoft.com/office/drawing/2014/main" id="{6476D20B-61CF-4F21-B6AF-CBFACF393E4C}"/>
                    </a:ext>
                  </a:extLst>
                </p:cNvPr>
                <p:cNvSpPr/>
                <p:nvPr/>
              </p:nvSpPr>
              <p:spPr>
                <a:xfrm>
                  <a:off x="201736" y="189332"/>
                  <a:ext cx="914401" cy="91440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513" name="Rectangle 512">
                  <a:extLst>
                    <a:ext uri="{FF2B5EF4-FFF2-40B4-BE49-F238E27FC236}">
                      <a16:creationId xmlns:a16="http://schemas.microsoft.com/office/drawing/2014/main" id="{092B1B36-14BA-4CAF-9B34-1456DACD4879}"/>
                    </a:ext>
                  </a:extLst>
                </p:cNvPr>
                <p:cNvSpPr/>
                <p:nvPr/>
              </p:nvSpPr>
              <p:spPr>
                <a:xfrm>
                  <a:off x="9210137" y="4510632"/>
                  <a:ext cx="2783840" cy="50697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Not To Scale</a:t>
                  </a:r>
                </a:p>
              </p:txBody>
            </p:sp>
            <p:sp>
              <p:nvSpPr>
                <p:cNvPr id="514" name="Rectangle 513">
                  <a:extLst>
                    <a:ext uri="{FF2B5EF4-FFF2-40B4-BE49-F238E27FC236}">
                      <a16:creationId xmlns:a16="http://schemas.microsoft.com/office/drawing/2014/main" id="{ED27A056-C91E-4D5C-B672-6D73CCC1C370}"/>
                    </a:ext>
                  </a:extLst>
                </p:cNvPr>
                <p:cNvSpPr/>
                <p:nvPr/>
              </p:nvSpPr>
              <p:spPr>
                <a:xfrm>
                  <a:off x="9210137" y="5017603"/>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Team 515</a:t>
                  </a:r>
                </a:p>
              </p:txBody>
            </p:sp>
          </p:grpSp>
        </p:grpSp>
        <p:sp>
          <p:nvSpPr>
            <p:cNvPr id="521" name="Rectangle 520">
              <a:extLst>
                <a:ext uri="{FF2B5EF4-FFF2-40B4-BE49-F238E27FC236}">
                  <a16:creationId xmlns:a16="http://schemas.microsoft.com/office/drawing/2014/main" id="{FBB8C3B6-168C-4331-9409-7BADEECFAD4D}"/>
                </a:ext>
              </a:extLst>
            </p:cNvPr>
            <p:cNvSpPr/>
            <p:nvPr/>
          </p:nvSpPr>
          <p:spPr>
            <a:xfrm>
              <a:off x="10602057" y="5440913"/>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T. Jenkins</a:t>
              </a:r>
            </a:p>
          </p:txBody>
        </p:sp>
        <p:sp>
          <p:nvSpPr>
            <p:cNvPr id="522" name="Rectangle 521">
              <a:extLst>
                <a:ext uri="{FF2B5EF4-FFF2-40B4-BE49-F238E27FC236}">
                  <a16:creationId xmlns:a16="http://schemas.microsoft.com/office/drawing/2014/main" id="{257C7F3F-AE49-43BF-9FE7-B8D7B232BCA6}"/>
                </a:ext>
              </a:extLst>
            </p:cNvPr>
            <p:cNvSpPr/>
            <p:nvPr/>
          </p:nvSpPr>
          <p:spPr>
            <a:xfrm>
              <a:off x="9210137" y="5440913"/>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Page 1/1</a:t>
              </a:r>
            </a:p>
          </p:txBody>
        </p:sp>
      </p:grpSp>
      <p:sp>
        <p:nvSpPr>
          <p:cNvPr id="5" name="Slide Number Placeholder 4">
            <a:extLst>
              <a:ext uri="{FF2B5EF4-FFF2-40B4-BE49-F238E27FC236}">
                <a16:creationId xmlns:a16="http://schemas.microsoft.com/office/drawing/2014/main" id="{6617E014-05B9-4D52-9A9C-6C33B2A14E8A}"/>
              </a:ext>
            </a:extLst>
          </p:cNvPr>
          <p:cNvSpPr>
            <a:spLocks noGrp="1"/>
          </p:cNvSpPr>
          <p:nvPr>
            <p:ph type="sldNum" sz="quarter" idx="4"/>
          </p:nvPr>
        </p:nvSpPr>
        <p:spPr/>
        <p:txBody>
          <a:bodyPr/>
          <a:lstStyle/>
          <a:p>
            <a:fld id="{6F1FABC0-072B-4F22-8F9B-95A9D10B0206}" type="slidenum">
              <a:rPr lang="en-US" smtClean="0"/>
              <a:pPr/>
              <a:t>20</a:t>
            </a:fld>
            <a:endParaRPr lang="en-US"/>
          </a:p>
        </p:txBody>
      </p:sp>
      <p:sp>
        <p:nvSpPr>
          <p:cNvPr id="315" name="TextBox 314">
            <a:extLst>
              <a:ext uri="{FF2B5EF4-FFF2-40B4-BE49-F238E27FC236}">
                <a16:creationId xmlns:a16="http://schemas.microsoft.com/office/drawing/2014/main" id="{15DB100C-335F-48BF-8743-4D42459D39E0}"/>
              </a:ext>
            </a:extLst>
          </p:cNvPr>
          <p:cNvSpPr txBox="1"/>
          <p:nvPr/>
        </p:nvSpPr>
        <p:spPr>
          <a:xfrm>
            <a:off x="735870" y="4729215"/>
            <a:ext cx="2113715" cy="646331"/>
          </a:xfrm>
          <a:prstGeom prst="rect">
            <a:avLst/>
          </a:prstGeom>
          <a:noFill/>
        </p:spPr>
        <p:txBody>
          <a:bodyPr wrap="square" rtlCol="0">
            <a:spAutoFit/>
          </a:bodyPr>
          <a:lstStyle/>
          <a:p>
            <a:pPr algn="r"/>
            <a:r>
              <a:rPr lang="en-US" sz="36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Ratchet Screw</a:t>
            </a:r>
            <a:endParaRPr lang="en-US" sz="3600">
              <a:solidFill>
                <a:schemeClr val="bg1"/>
              </a:solidFill>
              <a:latin typeface="Freestyle Script" panose="030804020302050B0404" pitchFamily="66" charset="0"/>
            </a:endParaRPr>
          </a:p>
        </p:txBody>
      </p:sp>
      <p:cxnSp>
        <p:nvCxnSpPr>
          <p:cNvPr id="316" name="Straight Arrow Connector 7">
            <a:extLst>
              <a:ext uri="{FF2B5EF4-FFF2-40B4-BE49-F238E27FC236}">
                <a16:creationId xmlns:a16="http://schemas.microsoft.com/office/drawing/2014/main" id="{4DEF5215-8D66-4A95-B502-CA21FBAE882C}"/>
              </a:ext>
            </a:extLst>
          </p:cNvPr>
          <p:cNvCxnSpPr>
            <a:cxnSpLocks/>
            <a:stCxn id="315" idx="0"/>
            <a:endCxn id="571" idx="0"/>
          </p:cNvCxnSpPr>
          <p:nvPr/>
        </p:nvCxnSpPr>
        <p:spPr>
          <a:xfrm rot="5400000" flipH="1" flipV="1">
            <a:off x="1488180" y="3852849"/>
            <a:ext cx="1180914" cy="571819"/>
          </a:xfrm>
          <a:prstGeom prst="curvedConnector3">
            <a:avLst>
              <a:gd name="adj1" fmla="val 50000"/>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7" name="TextBox 316">
            <a:extLst>
              <a:ext uri="{FF2B5EF4-FFF2-40B4-BE49-F238E27FC236}">
                <a16:creationId xmlns:a16="http://schemas.microsoft.com/office/drawing/2014/main" id="{A4E81ACC-CC46-4F18-AFD5-554DBA725A14}"/>
              </a:ext>
            </a:extLst>
          </p:cNvPr>
          <p:cNvSpPr txBox="1"/>
          <p:nvPr/>
        </p:nvSpPr>
        <p:spPr>
          <a:xfrm>
            <a:off x="8325040" y="471841"/>
            <a:ext cx="2252526" cy="646331"/>
          </a:xfrm>
          <a:prstGeom prst="rect">
            <a:avLst/>
          </a:prstGeom>
          <a:noFill/>
        </p:spPr>
        <p:txBody>
          <a:bodyPr wrap="square" rtlCol="0">
            <a:spAutoFit/>
          </a:bodyPr>
          <a:lstStyle/>
          <a:p>
            <a:pPr algn="r"/>
            <a:r>
              <a:rPr lang="en-US" sz="36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Pawl Connection</a:t>
            </a:r>
            <a:endParaRPr lang="en-US" sz="3600">
              <a:solidFill>
                <a:schemeClr val="bg1"/>
              </a:solidFill>
              <a:latin typeface="Freestyle Script" panose="030804020302050B0404" pitchFamily="66" charset="0"/>
            </a:endParaRPr>
          </a:p>
        </p:txBody>
      </p:sp>
      <p:cxnSp>
        <p:nvCxnSpPr>
          <p:cNvPr id="318" name="Straight Arrow Connector 7">
            <a:extLst>
              <a:ext uri="{FF2B5EF4-FFF2-40B4-BE49-F238E27FC236}">
                <a16:creationId xmlns:a16="http://schemas.microsoft.com/office/drawing/2014/main" id="{095848E2-A856-40F1-B29A-D51C2FBEB6E7}"/>
              </a:ext>
            </a:extLst>
          </p:cNvPr>
          <p:cNvCxnSpPr>
            <a:cxnSpLocks/>
            <a:stCxn id="317" idx="3"/>
            <a:endCxn id="23" idx="0"/>
          </p:cNvCxnSpPr>
          <p:nvPr/>
        </p:nvCxnSpPr>
        <p:spPr>
          <a:xfrm>
            <a:off x="10577566" y="795007"/>
            <a:ext cx="352028" cy="913639"/>
          </a:xfrm>
          <a:prstGeom prst="curvedConnector2">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3" name="TextBox 322">
            <a:extLst>
              <a:ext uri="{FF2B5EF4-FFF2-40B4-BE49-F238E27FC236}">
                <a16:creationId xmlns:a16="http://schemas.microsoft.com/office/drawing/2014/main" id="{A9D0C6FC-334B-46EE-8EB4-DB004846C32A}"/>
              </a:ext>
            </a:extLst>
          </p:cNvPr>
          <p:cNvSpPr txBox="1"/>
          <p:nvPr/>
        </p:nvSpPr>
        <p:spPr>
          <a:xfrm>
            <a:off x="5045787" y="5058150"/>
            <a:ext cx="3126388" cy="646331"/>
          </a:xfrm>
          <a:prstGeom prst="rect">
            <a:avLst/>
          </a:prstGeom>
          <a:noFill/>
        </p:spPr>
        <p:txBody>
          <a:bodyPr wrap="square" rtlCol="0">
            <a:spAutoFit/>
          </a:bodyPr>
          <a:lstStyle/>
          <a:p>
            <a:r>
              <a:rPr lang="en-US" sz="36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Thrust/Radial bearing</a:t>
            </a:r>
            <a:endParaRPr lang="en-US" sz="3600">
              <a:solidFill>
                <a:schemeClr val="bg1"/>
              </a:solidFill>
              <a:latin typeface="Freestyle Script" panose="030804020302050B0404" pitchFamily="66" charset="0"/>
            </a:endParaRPr>
          </a:p>
        </p:txBody>
      </p:sp>
      <p:sp>
        <p:nvSpPr>
          <p:cNvPr id="523" name="TextBox 522">
            <a:extLst>
              <a:ext uri="{FF2B5EF4-FFF2-40B4-BE49-F238E27FC236}">
                <a16:creationId xmlns:a16="http://schemas.microsoft.com/office/drawing/2014/main" id="{2C268FCE-96B4-417F-85B4-EC379C10000B}"/>
              </a:ext>
            </a:extLst>
          </p:cNvPr>
          <p:cNvSpPr txBox="1"/>
          <p:nvPr/>
        </p:nvSpPr>
        <p:spPr>
          <a:xfrm>
            <a:off x="6313859" y="4442772"/>
            <a:ext cx="1042283" cy="646331"/>
          </a:xfrm>
          <a:prstGeom prst="rect">
            <a:avLst/>
          </a:prstGeom>
          <a:noFill/>
        </p:spPr>
        <p:txBody>
          <a:bodyPr wrap="square" rtlCol="0">
            <a:spAutoFit/>
          </a:bodyPr>
          <a:lstStyle/>
          <a:p>
            <a:r>
              <a:rPr lang="en-US" sz="36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Motor</a:t>
            </a:r>
            <a:endParaRPr lang="en-US" sz="3600">
              <a:solidFill>
                <a:schemeClr val="bg1"/>
              </a:solidFill>
              <a:latin typeface="Freestyle Script" panose="030804020302050B0404" pitchFamily="66" charset="0"/>
            </a:endParaRPr>
          </a:p>
        </p:txBody>
      </p:sp>
      <p:sp>
        <p:nvSpPr>
          <p:cNvPr id="525" name="TextBox 524">
            <a:extLst>
              <a:ext uri="{FF2B5EF4-FFF2-40B4-BE49-F238E27FC236}">
                <a16:creationId xmlns:a16="http://schemas.microsoft.com/office/drawing/2014/main" id="{0C6C4A0D-7A5C-461C-AE9E-4744FFD04607}"/>
              </a:ext>
            </a:extLst>
          </p:cNvPr>
          <p:cNvSpPr txBox="1"/>
          <p:nvPr/>
        </p:nvSpPr>
        <p:spPr>
          <a:xfrm>
            <a:off x="5122312" y="652057"/>
            <a:ext cx="2973004" cy="646331"/>
          </a:xfrm>
          <a:prstGeom prst="rect">
            <a:avLst/>
          </a:prstGeom>
          <a:noFill/>
        </p:spPr>
        <p:txBody>
          <a:bodyPr wrap="square" rtlCol="0">
            <a:spAutoFit/>
          </a:bodyPr>
          <a:lstStyle/>
          <a:p>
            <a:r>
              <a:rPr lang="en-US" sz="36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Keyed Motor Housing</a:t>
            </a:r>
            <a:endParaRPr lang="en-US" sz="3600">
              <a:solidFill>
                <a:schemeClr val="bg1"/>
              </a:solidFill>
              <a:latin typeface="Freestyle Script" panose="030804020302050B0404" pitchFamily="66" charset="0"/>
            </a:endParaRPr>
          </a:p>
        </p:txBody>
      </p:sp>
      <p:grpSp>
        <p:nvGrpSpPr>
          <p:cNvPr id="8" name="Group 7">
            <a:extLst>
              <a:ext uri="{FF2B5EF4-FFF2-40B4-BE49-F238E27FC236}">
                <a16:creationId xmlns:a16="http://schemas.microsoft.com/office/drawing/2014/main" id="{43736F43-241E-46E5-BFDD-08E5D71622CA}"/>
              </a:ext>
            </a:extLst>
          </p:cNvPr>
          <p:cNvGrpSpPr/>
          <p:nvPr/>
        </p:nvGrpSpPr>
        <p:grpSpPr>
          <a:xfrm>
            <a:off x="346177" y="1092070"/>
            <a:ext cx="10747008" cy="3843629"/>
            <a:chOff x="346177" y="1092070"/>
            <a:chExt cx="10747008" cy="3843629"/>
          </a:xfrm>
        </p:grpSpPr>
        <p:sp>
          <p:nvSpPr>
            <p:cNvPr id="551" name="Rectangle: Rounded Corners 550">
              <a:extLst>
                <a:ext uri="{FF2B5EF4-FFF2-40B4-BE49-F238E27FC236}">
                  <a16:creationId xmlns:a16="http://schemas.microsoft.com/office/drawing/2014/main" id="{9E94D680-81EA-42B0-B34C-ECA225E2B070}"/>
                </a:ext>
              </a:extLst>
            </p:cNvPr>
            <p:cNvSpPr/>
            <p:nvPr/>
          </p:nvSpPr>
          <p:spPr>
            <a:xfrm rot="5400000" flipV="1">
              <a:off x="3418441" y="3515644"/>
              <a:ext cx="741531" cy="268448"/>
            </a:xfrm>
            <a:prstGeom prst="round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 name="Group 6">
              <a:extLst>
                <a:ext uri="{FF2B5EF4-FFF2-40B4-BE49-F238E27FC236}">
                  <a16:creationId xmlns:a16="http://schemas.microsoft.com/office/drawing/2014/main" id="{0FBB79C2-02A8-4CEA-B7CF-926C394638A3}"/>
                </a:ext>
              </a:extLst>
            </p:cNvPr>
            <p:cNvGrpSpPr/>
            <p:nvPr/>
          </p:nvGrpSpPr>
          <p:grpSpPr>
            <a:xfrm>
              <a:off x="346177" y="1092070"/>
              <a:ext cx="10747008" cy="3843629"/>
              <a:chOff x="346177" y="1092070"/>
              <a:chExt cx="10747008" cy="3843629"/>
            </a:xfrm>
          </p:grpSpPr>
          <p:sp>
            <p:nvSpPr>
              <p:cNvPr id="557" name="Rectangle: Rounded Corners 556">
                <a:extLst>
                  <a:ext uri="{FF2B5EF4-FFF2-40B4-BE49-F238E27FC236}">
                    <a16:creationId xmlns:a16="http://schemas.microsoft.com/office/drawing/2014/main" id="{6F199CD2-63A2-4561-AB00-2F1EFC31D691}"/>
                  </a:ext>
                </a:extLst>
              </p:cNvPr>
              <p:cNvSpPr/>
              <p:nvPr/>
            </p:nvSpPr>
            <p:spPr>
              <a:xfrm rot="16200000">
                <a:off x="3632834" y="2876513"/>
                <a:ext cx="1304544" cy="269822"/>
              </a:xfrm>
              <a:prstGeom prst="roundRect">
                <a:avLst/>
              </a:prstGeom>
              <a:solidFill>
                <a:srgbClr val="FFFF66"/>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 name="Group 5">
                <a:extLst>
                  <a:ext uri="{FF2B5EF4-FFF2-40B4-BE49-F238E27FC236}">
                    <a16:creationId xmlns:a16="http://schemas.microsoft.com/office/drawing/2014/main" id="{B6CEC4EC-0593-4092-AAED-44FAEEDF98DE}"/>
                  </a:ext>
                </a:extLst>
              </p:cNvPr>
              <p:cNvGrpSpPr/>
              <p:nvPr/>
            </p:nvGrpSpPr>
            <p:grpSpPr>
              <a:xfrm>
                <a:off x="346177" y="1092070"/>
                <a:ext cx="10747008" cy="3843629"/>
                <a:chOff x="346177" y="1092070"/>
                <a:chExt cx="10747008" cy="3843629"/>
              </a:xfrm>
            </p:grpSpPr>
            <p:sp>
              <p:nvSpPr>
                <p:cNvPr id="553" name="Rectangle: Rounded Corners 552">
                  <a:extLst>
                    <a:ext uri="{FF2B5EF4-FFF2-40B4-BE49-F238E27FC236}">
                      <a16:creationId xmlns:a16="http://schemas.microsoft.com/office/drawing/2014/main" id="{C5A47E7D-482A-49AE-BD0B-23D470F1C61A}"/>
                    </a:ext>
                  </a:extLst>
                </p:cNvPr>
                <p:cNvSpPr/>
                <p:nvPr/>
              </p:nvSpPr>
              <p:spPr>
                <a:xfrm rot="16200000">
                  <a:off x="2150680" y="1317706"/>
                  <a:ext cx="496762" cy="3384921"/>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54" name="Group 553">
                  <a:extLst>
                    <a:ext uri="{FF2B5EF4-FFF2-40B4-BE49-F238E27FC236}">
                      <a16:creationId xmlns:a16="http://schemas.microsoft.com/office/drawing/2014/main" id="{28461594-2377-48E3-AB0E-2EDCB17538A1}"/>
                    </a:ext>
                  </a:extLst>
                </p:cNvPr>
                <p:cNvGrpSpPr/>
                <p:nvPr/>
              </p:nvGrpSpPr>
              <p:grpSpPr>
                <a:xfrm rot="16200000" flipH="1">
                  <a:off x="2220642" y="2103419"/>
                  <a:ext cx="289716" cy="2600045"/>
                  <a:chOff x="6005219" y="1562428"/>
                  <a:chExt cx="152874" cy="1371969"/>
                </a:xfrm>
              </p:grpSpPr>
              <p:sp>
                <p:nvSpPr>
                  <p:cNvPr id="567" name="Isosceles Triangle 566">
                    <a:extLst>
                      <a:ext uri="{FF2B5EF4-FFF2-40B4-BE49-F238E27FC236}">
                        <a16:creationId xmlns:a16="http://schemas.microsoft.com/office/drawing/2014/main" id="{287345E0-77C1-4500-BE8D-94755D26370F}"/>
                      </a:ext>
                    </a:extLst>
                  </p:cNvPr>
                  <p:cNvSpPr/>
                  <p:nvPr/>
                </p:nvSpPr>
                <p:spPr>
                  <a:xfrm rot="5400000">
                    <a:off x="6005606" y="278190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8" name="Isosceles Triangle 567">
                    <a:extLst>
                      <a:ext uri="{FF2B5EF4-FFF2-40B4-BE49-F238E27FC236}">
                        <a16:creationId xmlns:a16="http://schemas.microsoft.com/office/drawing/2014/main" id="{4B0067FB-C2C7-4D77-91F4-2ED6B0D00708}"/>
                      </a:ext>
                    </a:extLst>
                  </p:cNvPr>
                  <p:cNvSpPr/>
                  <p:nvPr/>
                </p:nvSpPr>
                <p:spPr>
                  <a:xfrm rot="5400000">
                    <a:off x="6005604" y="2629803"/>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9" name="Isosceles Triangle 568">
                    <a:extLst>
                      <a:ext uri="{FF2B5EF4-FFF2-40B4-BE49-F238E27FC236}">
                        <a16:creationId xmlns:a16="http://schemas.microsoft.com/office/drawing/2014/main" id="{CADC913D-BE2F-442F-B5AB-6448A29D645A}"/>
                      </a:ext>
                    </a:extLst>
                  </p:cNvPr>
                  <p:cNvSpPr/>
                  <p:nvPr/>
                </p:nvSpPr>
                <p:spPr>
                  <a:xfrm rot="5400000">
                    <a:off x="6005604" y="247769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0" name="Isosceles Triangle 569">
                    <a:extLst>
                      <a:ext uri="{FF2B5EF4-FFF2-40B4-BE49-F238E27FC236}">
                        <a16:creationId xmlns:a16="http://schemas.microsoft.com/office/drawing/2014/main" id="{9CC4FB92-230A-4E1C-B2DD-49C2D40E93B8}"/>
                      </a:ext>
                    </a:extLst>
                  </p:cNvPr>
                  <p:cNvSpPr/>
                  <p:nvPr/>
                </p:nvSpPr>
                <p:spPr>
                  <a:xfrm rot="5400000">
                    <a:off x="6005603" y="232558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1" name="Isosceles Triangle 570">
                    <a:extLst>
                      <a:ext uri="{FF2B5EF4-FFF2-40B4-BE49-F238E27FC236}">
                        <a16:creationId xmlns:a16="http://schemas.microsoft.com/office/drawing/2014/main" id="{8E6F43B0-4D89-42BA-A860-70D62AE244D7}"/>
                      </a:ext>
                    </a:extLst>
                  </p:cNvPr>
                  <p:cNvSpPr/>
                  <p:nvPr/>
                </p:nvSpPr>
                <p:spPr>
                  <a:xfrm rot="5400000">
                    <a:off x="6005606" y="217147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2" name="Isosceles Triangle 571">
                    <a:extLst>
                      <a:ext uri="{FF2B5EF4-FFF2-40B4-BE49-F238E27FC236}">
                        <a16:creationId xmlns:a16="http://schemas.microsoft.com/office/drawing/2014/main" id="{E8D0BC18-9726-46D1-B213-AEC99F3A0683}"/>
                      </a:ext>
                    </a:extLst>
                  </p:cNvPr>
                  <p:cNvSpPr/>
                  <p:nvPr/>
                </p:nvSpPr>
                <p:spPr>
                  <a:xfrm rot="5400000">
                    <a:off x="6005604" y="201936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3" name="Isosceles Triangle 572">
                    <a:extLst>
                      <a:ext uri="{FF2B5EF4-FFF2-40B4-BE49-F238E27FC236}">
                        <a16:creationId xmlns:a16="http://schemas.microsoft.com/office/drawing/2014/main" id="{737AF021-04A8-4E8D-92D7-94ED8D8735A9}"/>
                      </a:ext>
                    </a:extLst>
                  </p:cNvPr>
                  <p:cNvSpPr/>
                  <p:nvPr/>
                </p:nvSpPr>
                <p:spPr>
                  <a:xfrm rot="5400000">
                    <a:off x="6005604" y="1867262"/>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4" name="Isosceles Triangle 573">
                    <a:extLst>
                      <a:ext uri="{FF2B5EF4-FFF2-40B4-BE49-F238E27FC236}">
                        <a16:creationId xmlns:a16="http://schemas.microsoft.com/office/drawing/2014/main" id="{2C03413E-9123-4B12-BA51-58E051F52672}"/>
                      </a:ext>
                    </a:extLst>
                  </p:cNvPr>
                  <p:cNvSpPr/>
                  <p:nvPr/>
                </p:nvSpPr>
                <p:spPr>
                  <a:xfrm rot="5400000">
                    <a:off x="6005603" y="171515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5" name="Isosceles Triangle 574">
                    <a:extLst>
                      <a:ext uri="{FF2B5EF4-FFF2-40B4-BE49-F238E27FC236}">
                        <a16:creationId xmlns:a16="http://schemas.microsoft.com/office/drawing/2014/main" id="{9176BE3F-E754-4CFB-80BE-1526939F9B7D}"/>
                      </a:ext>
                    </a:extLst>
                  </p:cNvPr>
                  <p:cNvSpPr/>
                  <p:nvPr/>
                </p:nvSpPr>
                <p:spPr>
                  <a:xfrm rot="5400000">
                    <a:off x="6005601" y="156204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55" name="Group 554">
                  <a:extLst>
                    <a:ext uri="{FF2B5EF4-FFF2-40B4-BE49-F238E27FC236}">
                      <a16:creationId xmlns:a16="http://schemas.microsoft.com/office/drawing/2014/main" id="{0E09FDA7-CAB2-44FA-A623-849D91FC8FC6}"/>
                    </a:ext>
                  </a:extLst>
                </p:cNvPr>
                <p:cNvGrpSpPr/>
                <p:nvPr/>
              </p:nvGrpSpPr>
              <p:grpSpPr>
                <a:xfrm rot="5400000" flipH="1">
                  <a:off x="2103040" y="1316197"/>
                  <a:ext cx="289716" cy="2600045"/>
                  <a:chOff x="6005219" y="1562428"/>
                  <a:chExt cx="152874" cy="1371969"/>
                </a:xfrm>
              </p:grpSpPr>
              <p:sp>
                <p:nvSpPr>
                  <p:cNvPr id="558" name="Isosceles Triangle 557">
                    <a:extLst>
                      <a:ext uri="{FF2B5EF4-FFF2-40B4-BE49-F238E27FC236}">
                        <a16:creationId xmlns:a16="http://schemas.microsoft.com/office/drawing/2014/main" id="{772AE12B-F608-48DB-AFDA-7DA5B1DF9B74}"/>
                      </a:ext>
                    </a:extLst>
                  </p:cNvPr>
                  <p:cNvSpPr/>
                  <p:nvPr/>
                </p:nvSpPr>
                <p:spPr>
                  <a:xfrm rot="5400000">
                    <a:off x="6005606" y="278190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9" name="Isosceles Triangle 558">
                    <a:extLst>
                      <a:ext uri="{FF2B5EF4-FFF2-40B4-BE49-F238E27FC236}">
                        <a16:creationId xmlns:a16="http://schemas.microsoft.com/office/drawing/2014/main" id="{16820EC7-3027-484F-A42E-5830E9EB694A}"/>
                      </a:ext>
                    </a:extLst>
                  </p:cNvPr>
                  <p:cNvSpPr/>
                  <p:nvPr/>
                </p:nvSpPr>
                <p:spPr>
                  <a:xfrm rot="5400000">
                    <a:off x="6005604" y="2629803"/>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0" name="Isosceles Triangle 559">
                    <a:extLst>
                      <a:ext uri="{FF2B5EF4-FFF2-40B4-BE49-F238E27FC236}">
                        <a16:creationId xmlns:a16="http://schemas.microsoft.com/office/drawing/2014/main" id="{0DD9371C-76F8-49FA-8FAC-10DC59F5E79A}"/>
                      </a:ext>
                    </a:extLst>
                  </p:cNvPr>
                  <p:cNvSpPr/>
                  <p:nvPr/>
                </p:nvSpPr>
                <p:spPr>
                  <a:xfrm rot="5400000">
                    <a:off x="6005604" y="247769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1" name="Isosceles Triangle 560">
                    <a:extLst>
                      <a:ext uri="{FF2B5EF4-FFF2-40B4-BE49-F238E27FC236}">
                        <a16:creationId xmlns:a16="http://schemas.microsoft.com/office/drawing/2014/main" id="{46DB3CFB-A93A-4DD7-A7BE-0E04D1B410A8}"/>
                      </a:ext>
                    </a:extLst>
                  </p:cNvPr>
                  <p:cNvSpPr/>
                  <p:nvPr/>
                </p:nvSpPr>
                <p:spPr>
                  <a:xfrm rot="5400000">
                    <a:off x="6005603" y="232558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2" name="Isosceles Triangle 561">
                    <a:extLst>
                      <a:ext uri="{FF2B5EF4-FFF2-40B4-BE49-F238E27FC236}">
                        <a16:creationId xmlns:a16="http://schemas.microsoft.com/office/drawing/2014/main" id="{791FD7DD-C207-4EF9-9172-6FE3A0F7B2FD}"/>
                      </a:ext>
                    </a:extLst>
                  </p:cNvPr>
                  <p:cNvSpPr/>
                  <p:nvPr/>
                </p:nvSpPr>
                <p:spPr>
                  <a:xfrm rot="5400000">
                    <a:off x="6005606" y="217147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3" name="Isosceles Triangle 562">
                    <a:extLst>
                      <a:ext uri="{FF2B5EF4-FFF2-40B4-BE49-F238E27FC236}">
                        <a16:creationId xmlns:a16="http://schemas.microsoft.com/office/drawing/2014/main" id="{7CEA34B4-8A4D-499C-9364-18F16FB0991A}"/>
                      </a:ext>
                    </a:extLst>
                  </p:cNvPr>
                  <p:cNvSpPr/>
                  <p:nvPr/>
                </p:nvSpPr>
                <p:spPr>
                  <a:xfrm rot="5400000">
                    <a:off x="6005604" y="201936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4" name="Isosceles Triangle 563">
                    <a:extLst>
                      <a:ext uri="{FF2B5EF4-FFF2-40B4-BE49-F238E27FC236}">
                        <a16:creationId xmlns:a16="http://schemas.microsoft.com/office/drawing/2014/main" id="{CDED98F7-E187-4D4B-8EFB-CE95A15746D5}"/>
                      </a:ext>
                    </a:extLst>
                  </p:cNvPr>
                  <p:cNvSpPr/>
                  <p:nvPr/>
                </p:nvSpPr>
                <p:spPr>
                  <a:xfrm rot="5400000">
                    <a:off x="6005604" y="1867262"/>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5" name="Isosceles Triangle 564">
                    <a:extLst>
                      <a:ext uri="{FF2B5EF4-FFF2-40B4-BE49-F238E27FC236}">
                        <a16:creationId xmlns:a16="http://schemas.microsoft.com/office/drawing/2014/main" id="{6A45C1A3-D354-4E4D-9092-5B63A7E31701}"/>
                      </a:ext>
                    </a:extLst>
                  </p:cNvPr>
                  <p:cNvSpPr/>
                  <p:nvPr/>
                </p:nvSpPr>
                <p:spPr>
                  <a:xfrm rot="5400000">
                    <a:off x="6005603" y="171515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6" name="Isosceles Triangle 565">
                    <a:extLst>
                      <a:ext uri="{FF2B5EF4-FFF2-40B4-BE49-F238E27FC236}">
                        <a16:creationId xmlns:a16="http://schemas.microsoft.com/office/drawing/2014/main" id="{07AEBE8B-E8CC-4BE4-A4D7-737DC7493C9B}"/>
                      </a:ext>
                    </a:extLst>
                  </p:cNvPr>
                  <p:cNvSpPr/>
                  <p:nvPr/>
                </p:nvSpPr>
                <p:spPr>
                  <a:xfrm rot="5400000">
                    <a:off x="6005601" y="156204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 name="Group 2">
                  <a:extLst>
                    <a:ext uri="{FF2B5EF4-FFF2-40B4-BE49-F238E27FC236}">
                      <a16:creationId xmlns:a16="http://schemas.microsoft.com/office/drawing/2014/main" id="{F096E03E-6DBB-462E-99FF-9349D8F6D9D1}"/>
                    </a:ext>
                  </a:extLst>
                </p:cNvPr>
                <p:cNvGrpSpPr/>
                <p:nvPr/>
              </p:nvGrpSpPr>
              <p:grpSpPr>
                <a:xfrm>
                  <a:off x="346177" y="1092070"/>
                  <a:ext cx="10747008" cy="3843629"/>
                  <a:chOff x="346177" y="1092070"/>
                  <a:chExt cx="10747008" cy="3843629"/>
                </a:xfrm>
              </p:grpSpPr>
              <p:pic>
                <p:nvPicPr>
                  <p:cNvPr id="278" name="Picture 277">
                    <a:extLst>
                      <a:ext uri="{FF2B5EF4-FFF2-40B4-BE49-F238E27FC236}">
                        <a16:creationId xmlns:a16="http://schemas.microsoft.com/office/drawing/2014/main" id="{9BCD5BF8-C2CA-4744-931B-89BB3B299271}"/>
                      </a:ext>
                    </a:extLst>
                  </p:cNvPr>
                  <p:cNvPicPr>
                    <a:picLocks noChangeAspect="1"/>
                  </p:cNvPicPr>
                  <p:nvPr/>
                </p:nvPicPr>
                <p:blipFill>
                  <a:blip r:embed="rId3"/>
                  <a:stretch>
                    <a:fillRect/>
                  </a:stretch>
                </p:blipFill>
                <p:spPr>
                  <a:xfrm rot="16200000" flipH="1">
                    <a:off x="8164735" y="1102832"/>
                    <a:ext cx="1414606" cy="3887543"/>
                  </a:xfrm>
                  <a:prstGeom prst="rect">
                    <a:avLst/>
                  </a:prstGeom>
                </p:spPr>
              </p:pic>
              <p:sp>
                <p:nvSpPr>
                  <p:cNvPr id="556" name="Chord 555">
                    <a:extLst>
                      <a:ext uri="{FF2B5EF4-FFF2-40B4-BE49-F238E27FC236}">
                        <a16:creationId xmlns:a16="http://schemas.microsoft.com/office/drawing/2014/main" id="{676D5517-6958-4D3F-9139-A39485CD3591}"/>
                      </a:ext>
                    </a:extLst>
                  </p:cNvPr>
                  <p:cNvSpPr/>
                  <p:nvPr/>
                </p:nvSpPr>
                <p:spPr>
                  <a:xfrm>
                    <a:off x="346177" y="1092070"/>
                    <a:ext cx="3843629" cy="3843629"/>
                  </a:xfrm>
                  <a:prstGeom prst="chord">
                    <a:avLst>
                      <a:gd name="adj1" fmla="val 8532907"/>
                      <a:gd name="adj2" fmla="val 13059031"/>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7" name="Rectangle: Rounded Corners 546">
                    <a:extLst>
                      <a:ext uri="{FF2B5EF4-FFF2-40B4-BE49-F238E27FC236}">
                        <a16:creationId xmlns:a16="http://schemas.microsoft.com/office/drawing/2014/main" id="{C7333A20-0E15-4AC4-9F5F-1EF8FCE97CC9}"/>
                      </a:ext>
                    </a:extLst>
                  </p:cNvPr>
                  <p:cNvSpPr/>
                  <p:nvPr/>
                </p:nvSpPr>
                <p:spPr>
                  <a:xfrm rot="16200000">
                    <a:off x="9947298" y="2874747"/>
                    <a:ext cx="2021951" cy="269822"/>
                  </a:xfrm>
                  <a:prstGeom prst="round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8" name="Rectangle: Rounded Corners 547">
                    <a:extLst>
                      <a:ext uri="{FF2B5EF4-FFF2-40B4-BE49-F238E27FC236}">
                        <a16:creationId xmlns:a16="http://schemas.microsoft.com/office/drawing/2014/main" id="{B7890BD4-6EFA-42C5-90D7-FF7BC59F4432}"/>
                      </a:ext>
                    </a:extLst>
                  </p:cNvPr>
                  <p:cNvSpPr/>
                  <p:nvPr/>
                </p:nvSpPr>
                <p:spPr>
                  <a:xfrm rot="16200000">
                    <a:off x="3418442" y="2238717"/>
                    <a:ext cx="741531" cy="268448"/>
                  </a:xfrm>
                  <a:prstGeom prst="round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9" name="Rectangle: Rounded Corners 548">
                    <a:extLst>
                      <a:ext uri="{FF2B5EF4-FFF2-40B4-BE49-F238E27FC236}">
                        <a16:creationId xmlns:a16="http://schemas.microsoft.com/office/drawing/2014/main" id="{E62F1011-2B01-4B1E-ACC9-F5DFFFEBB68A}"/>
                      </a:ext>
                    </a:extLst>
                  </p:cNvPr>
                  <p:cNvSpPr/>
                  <p:nvPr/>
                </p:nvSpPr>
                <p:spPr>
                  <a:xfrm>
                    <a:off x="3654983" y="1998682"/>
                    <a:ext cx="7427201" cy="268448"/>
                  </a:xfrm>
                  <a:prstGeom prst="round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2" name="Rectangle: Rounded Corners 551">
                    <a:extLst>
                      <a:ext uri="{FF2B5EF4-FFF2-40B4-BE49-F238E27FC236}">
                        <a16:creationId xmlns:a16="http://schemas.microsoft.com/office/drawing/2014/main" id="{8EA2BCF6-99BC-403B-AB17-CB65ED2879A9}"/>
                      </a:ext>
                    </a:extLst>
                  </p:cNvPr>
                  <p:cNvSpPr/>
                  <p:nvPr/>
                </p:nvSpPr>
                <p:spPr>
                  <a:xfrm flipV="1">
                    <a:off x="3654982" y="3755679"/>
                    <a:ext cx="7427201" cy="268448"/>
                  </a:xfrm>
                  <a:prstGeom prst="round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8" name="Rectangle: Rounded Corners 267">
                    <a:extLst>
                      <a:ext uri="{FF2B5EF4-FFF2-40B4-BE49-F238E27FC236}">
                        <a16:creationId xmlns:a16="http://schemas.microsoft.com/office/drawing/2014/main" id="{26D2A487-8B3E-44A8-A90E-CF974EE70DBC}"/>
                      </a:ext>
                    </a:extLst>
                  </p:cNvPr>
                  <p:cNvSpPr/>
                  <p:nvPr/>
                </p:nvSpPr>
                <p:spPr>
                  <a:xfrm>
                    <a:off x="4430139" y="2287896"/>
                    <a:ext cx="2401401" cy="418629"/>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9" name="Rectangle: Rounded Corners 268">
                    <a:extLst>
                      <a:ext uri="{FF2B5EF4-FFF2-40B4-BE49-F238E27FC236}">
                        <a16:creationId xmlns:a16="http://schemas.microsoft.com/office/drawing/2014/main" id="{6E1057D5-6647-418A-9CAD-BE08F08BC578}"/>
                      </a:ext>
                    </a:extLst>
                  </p:cNvPr>
                  <p:cNvSpPr/>
                  <p:nvPr/>
                </p:nvSpPr>
                <p:spPr>
                  <a:xfrm>
                    <a:off x="4426959" y="3272953"/>
                    <a:ext cx="2431479" cy="465929"/>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0" name="Rectangle: Rounded Corners 269">
                    <a:extLst>
                      <a:ext uri="{FF2B5EF4-FFF2-40B4-BE49-F238E27FC236}">
                        <a16:creationId xmlns:a16="http://schemas.microsoft.com/office/drawing/2014/main" id="{4DEDB22F-EF66-4EEE-AF78-16084752ABD0}"/>
                      </a:ext>
                    </a:extLst>
                  </p:cNvPr>
                  <p:cNvSpPr/>
                  <p:nvPr/>
                </p:nvSpPr>
                <p:spPr>
                  <a:xfrm>
                    <a:off x="4805339" y="2712385"/>
                    <a:ext cx="1506426" cy="558491"/>
                  </a:xfrm>
                  <a:prstGeom prst="round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M</a:t>
                    </a:r>
                  </a:p>
                </p:txBody>
              </p:sp>
              <p:sp>
                <p:nvSpPr>
                  <p:cNvPr id="271" name="Rectangle: Rounded Corners 270">
                    <a:extLst>
                      <a:ext uri="{FF2B5EF4-FFF2-40B4-BE49-F238E27FC236}">
                        <a16:creationId xmlns:a16="http://schemas.microsoft.com/office/drawing/2014/main" id="{1B861D0E-9C6D-4DE0-B9DE-9F691DE07E7E}"/>
                      </a:ext>
                    </a:extLst>
                  </p:cNvPr>
                  <p:cNvSpPr/>
                  <p:nvPr/>
                </p:nvSpPr>
                <p:spPr>
                  <a:xfrm>
                    <a:off x="4423743" y="2940379"/>
                    <a:ext cx="380414" cy="117630"/>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 name="Group 21">
                    <a:extLst>
                      <a:ext uri="{FF2B5EF4-FFF2-40B4-BE49-F238E27FC236}">
                        <a16:creationId xmlns:a16="http://schemas.microsoft.com/office/drawing/2014/main" id="{9BCB4FEF-5585-48ED-BF99-00E38D588B6E}"/>
                      </a:ext>
                    </a:extLst>
                  </p:cNvPr>
                  <p:cNvGrpSpPr/>
                  <p:nvPr/>
                </p:nvGrpSpPr>
                <p:grpSpPr>
                  <a:xfrm>
                    <a:off x="1092005" y="2471361"/>
                    <a:ext cx="2429388" cy="1076940"/>
                    <a:chOff x="1092005" y="2471361"/>
                    <a:chExt cx="2429388" cy="1076940"/>
                  </a:xfrm>
                </p:grpSpPr>
                <p:cxnSp>
                  <p:nvCxnSpPr>
                    <p:cNvPr id="4" name="Straight Connector 3">
                      <a:extLst>
                        <a:ext uri="{FF2B5EF4-FFF2-40B4-BE49-F238E27FC236}">
                          <a16:creationId xmlns:a16="http://schemas.microsoft.com/office/drawing/2014/main" id="{A10F0F31-275C-4FC7-AD9C-201942AC328C}"/>
                        </a:ext>
                      </a:extLst>
                    </p:cNvPr>
                    <p:cNvCxnSpPr>
                      <a:stCxn id="566" idx="0"/>
                      <a:endCxn id="567" idx="0"/>
                    </p:cNvCxnSpPr>
                    <p:nvPr/>
                  </p:nvCxnSpPr>
                  <p:spPr>
                    <a:xfrm>
                      <a:off x="3403791" y="2471370"/>
                      <a:ext cx="117602" cy="1076931"/>
                    </a:xfrm>
                    <a:prstGeom prst="line">
                      <a:avLst/>
                    </a:prstGeom>
                    <a:ln w="381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10CE2CF4-8914-45CA-9A39-E6F3EDDC9C7C}"/>
                        </a:ext>
                      </a:extLst>
                    </p:cNvPr>
                    <p:cNvCxnSpPr>
                      <a:cxnSpLocks/>
                      <a:stCxn id="565" idx="0"/>
                      <a:endCxn id="568" idx="0"/>
                    </p:cNvCxnSpPr>
                    <p:nvPr/>
                  </p:nvCxnSpPr>
                  <p:spPr>
                    <a:xfrm>
                      <a:off x="3113632" y="2471366"/>
                      <a:ext cx="119502" cy="1076931"/>
                    </a:xfrm>
                    <a:prstGeom prst="line">
                      <a:avLst/>
                    </a:prstGeom>
                    <a:ln w="381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C98162C5-218C-4DB1-A1C7-08481D20A2F3}"/>
                        </a:ext>
                      </a:extLst>
                    </p:cNvPr>
                    <p:cNvCxnSpPr>
                      <a:cxnSpLocks/>
                      <a:stCxn id="564" idx="0"/>
                      <a:endCxn id="569" idx="0"/>
                    </p:cNvCxnSpPr>
                    <p:nvPr/>
                  </p:nvCxnSpPr>
                  <p:spPr>
                    <a:xfrm>
                      <a:off x="2825371" y="2471364"/>
                      <a:ext cx="119502" cy="1076933"/>
                    </a:xfrm>
                    <a:prstGeom prst="line">
                      <a:avLst/>
                    </a:prstGeom>
                    <a:ln w="381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753C7522-B4DB-48C6-AB3F-4B5FC6B71173}"/>
                        </a:ext>
                      </a:extLst>
                    </p:cNvPr>
                    <p:cNvCxnSpPr>
                      <a:cxnSpLocks/>
                      <a:stCxn id="563" idx="0"/>
                      <a:endCxn id="570" idx="0"/>
                    </p:cNvCxnSpPr>
                    <p:nvPr/>
                  </p:nvCxnSpPr>
                  <p:spPr>
                    <a:xfrm>
                      <a:off x="2537110" y="2471364"/>
                      <a:ext cx="119502" cy="1076931"/>
                    </a:xfrm>
                    <a:prstGeom prst="line">
                      <a:avLst/>
                    </a:prstGeom>
                    <a:ln w="381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93195597-9284-4645-890B-78427CE396E1}"/>
                        </a:ext>
                      </a:extLst>
                    </p:cNvPr>
                    <p:cNvCxnSpPr>
                      <a:cxnSpLocks/>
                      <a:stCxn id="562" idx="0"/>
                      <a:endCxn id="571" idx="0"/>
                    </p:cNvCxnSpPr>
                    <p:nvPr/>
                  </p:nvCxnSpPr>
                  <p:spPr>
                    <a:xfrm>
                      <a:off x="2248851" y="2471361"/>
                      <a:ext cx="115696" cy="1076940"/>
                    </a:xfrm>
                    <a:prstGeom prst="line">
                      <a:avLst/>
                    </a:prstGeom>
                    <a:ln w="381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7480EC42-2A20-42D9-B9E0-2A8844B38B33}"/>
                        </a:ext>
                      </a:extLst>
                    </p:cNvPr>
                    <p:cNvCxnSpPr>
                      <a:cxnSpLocks/>
                      <a:stCxn id="561" idx="0"/>
                      <a:endCxn id="572" idx="0"/>
                    </p:cNvCxnSpPr>
                    <p:nvPr/>
                  </p:nvCxnSpPr>
                  <p:spPr>
                    <a:xfrm>
                      <a:off x="1956786" y="2471366"/>
                      <a:ext cx="119502" cy="1076931"/>
                    </a:xfrm>
                    <a:prstGeom prst="line">
                      <a:avLst/>
                    </a:prstGeom>
                    <a:ln w="381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BEE9289-DC38-44EF-A8DD-7D90E461278E}"/>
                        </a:ext>
                      </a:extLst>
                    </p:cNvPr>
                    <p:cNvCxnSpPr>
                      <a:cxnSpLocks/>
                      <a:stCxn id="560" idx="0"/>
                      <a:endCxn id="573" idx="0"/>
                    </p:cNvCxnSpPr>
                    <p:nvPr/>
                  </p:nvCxnSpPr>
                  <p:spPr>
                    <a:xfrm>
                      <a:off x="1668525" y="2471364"/>
                      <a:ext cx="119502" cy="1076933"/>
                    </a:xfrm>
                    <a:prstGeom prst="line">
                      <a:avLst/>
                    </a:prstGeom>
                    <a:ln w="381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A97F2D00-42DD-43B6-93EA-D9915A279430}"/>
                        </a:ext>
                      </a:extLst>
                    </p:cNvPr>
                    <p:cNvCxnSpPr>
                      <a:cxnSpLocks/>
                      <a:stCxn id="559" idx="0"/>
                      <a:endCxn id="574" idx="0"/>
                    </p:cNvCxnSpPr>
                    <p:nvPr/>
                  </p:nvCxnSpPr>
                  <p:spPr>
                    <a:xfrm>
                      <a:off x="1380264" y="2471364"/>
                      <a:ext cx="119502" cy="1076931"/>
                    </a:xfrm>
                    <a:prstGeom prst="line">
                      <a:avLst/>
                    </a:prstGeom>
                    <a:ln w="381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7264D051-195E-4DB7-83B3-0F905D802CEF}"/>
                        </a:ext>
                      </a:extLst>
                    </p:cNvPr>
                    <p:cNvCxnSpPr>
                      <a:cxnSpLocks/>
                      <a:stCxn id="558" idx="0"/>
                      <a:endCxn id="575" idx="0"/>
                    </p:cNvCxnSpPr>
                    <p:nvPr/>
                  </p:nvCxnSpPr>
                  <p:spPr>
                    <a:xfrm>
                      <a:off x="1092005" y="2471361"/>
                      <a:ext cx="117602" cy="1076930"/>
                    </a:xfrm>
                    <a:prstGeom prst="line">
                      <a:avLst/>
                    </a:prstGeom>
                    <a:ln w="38100">
                      <a:solidFill>
                        <a:srgbClr val="606060"/>
                      </a:solidFill>
                      <a:prstDash val="solid"/>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EC73AF5A-FA59-4128-8816-90A9FDFDCEBE}"/>
                      </a:ext>
                    </a:extLst>
                  </p:cNvPr>
                  <p:cNvGrpSpPr/>
                  <p:nvPr/>
                </p:nvGrpSpPr>
                <p:grpSpPr>
                  <a:xfrm>
                    <a:off x="3117124" y="1699158"/>
                    <a:ext cx="7965058" cy="1496145"/>
                    <a:chOff x="3117124" y="1699158"/>
                    <a:chExt cx="7965058" cy="1496145"/>
                  </a:xfrm>
                </p:grpSpPr>
                <p:sp>
                  <p:nvSpPr>
                    <p:cNvPr id="287" name="Rectangle 286">
                      <a:extLst>
                        <a:ext uri="{FF2B5EF4-FFF2-40B4-BE49-F238E27FC236}">
                          <a16:creationId xmlns:a16="http://schemas.microsoft.com/office/drawing/2014/main" id="{6A25F232-3AC4-4334-A2AF-B6A011E219C1}"/>
                        </a:ext>
                      </a:extLst>
                    </p:cNvPr>
                    <p:cNvSpPr/>
                    <p:nvPr/>
                  </p:nvSpPr>
                  <p:spPr>
                    <a:xfrm rot="5400000">
                      <a:off x="7189174" y="-1904510"/>
                      <a:ext cx="288259" cy="74977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8" name="Block Arc 287">
                      <a:extLst>
                        <a:ext uri="{FF2B5EF4-FFF2-40B4-BE49-F238E27FC236}">
                          <a16:creationId xmlns:a16="http://schemas.microsoft.com/office/drawing/2014/main" id="{19675856-AB5E-4C62-9CC0-8D4DFDBA9A32}"/>
                        </a:ext>
                      </a:extLst>
                    </p:cNvPr>
                    <p:cNvSpPr/>
                    <p:nvPr/>
                  </p:nvSpPr>
                  <p:spPr>
                    <a:xfrm>
                      <a:off x="3119724" y="1699158"/>
                      <a:ext cx="970171" cy="1496145"/>
                    </a:xfrm>
                    <a:prstGeom prst="blockArc">
                      <a:avLst>
                        <a:gd name="adj1" fmla="val 10800000"/>
                        <a:gd name="adj2" fmla="val 16252108"/>
                        <a:gd name="adj3" fmla="val 2923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90" name="Isosceles Triangle 289">
                      <a:extLst>
                        <a:ext uri="{FF2B5EF4-FFF2-40B4-BE49-F238E27FC236}">
                          <a16:creationId xmlns:a16="http://schemas.microsoft.com/office/drawing/2014/main" id="{6564CCC7-06D0-4BC7-9E55-B30BE2637831}"/>
                        </a:ext>
                      </a:extLst>
                    </p:cNvPr>
                    <p:cNvSpPr/>
                    <p:nvPr/>
                  </p:nvSpPr>
                  <p:spPr>
                    <a:xfrm rot="10800000" flipH="1">
                      <a:off x="3117124" y="2437386"/>
                      <a:ext cx="288259" cy="289706"/>
                    </a:xfrm>
                    <a:prstGeom prst="triangle">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F5886E7-2C7A-4504-AD15-9928A6839D2C}"/>
                        </a:ext>
                      </a:extLst>
                    </p:cNvPr>
                    <p:cNvSpPr/>
                    <p:nvPr/>
                  </p:nvSpPr>
                  <p:spPr>
                    <a:xfrm>
                      <a:off x="10835171" y="1708646"/>
                      <a:ext cx="188845" cy="463936"/>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6" name="Group 305">
                    <a:extLst>
                      <a:ext uri="{FF2B5EF4-FFF2-40B4-BE49-F238E27FC236}">
                        <a16:creationId xmlns:a16="http://schemas.microsoft.com/office/drawing/2014/main" id="{F3D40965-1E42-4D09-8923-1FCC883612E0}"/>
                      </a:ext>
                    </a:extLst>
                  </p:cNvPr>
                  <p:cNvGrpSpPr/>
                  <p:nvPr/>
                </p:nvGrpSpPr>
                <p:grpSpPr>
                  <a:xfrm flipV="1">
                    <a:off x="3233530" y="2826891"/>
                    <a:ext cx="7848651" cy="1496145"/>
                    <a:chOff x="3117124" y="1699158"/>
                    <a:chExt cx="7848651" cy="1496145"/>
                  </a:xfrm>
                </p:grpSpPr>
                <p:sp>
                  <p:nvSpPr>
                    <p:cNvPr id="307" name="Rectangle 306">
                      <a:extLst>
                        <a:ext uri="{FF2B5EF4-FFF2-40B4-BE49-F238E27FC236}">
                          <a16:creationId xmlns:a16="http://schemas.microsoft.com/office/drawing/2014/main" id="{5BB9B5CA-4127-4F2C-8AB9-753968382D08}"/>
                        </a:ext>
                      </a:extLst>
                    </p:cNvPr>
                    <p:cNvSpPr/>
                    <p:nvPr/>
                  </p:nvSpPr>
                  <p:spPr>
                    <a:xfrm rot="5400000">
                      <a:off x="7130970" y="-1846306"/>
                      <a:ext cx="288259" cy="738135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2" name="Block Arc 311">
                      <a:extLst>
                        <a:ext uri="{FF2B5EF4-FFF2-40B4-BE49-F238E27FC236}">
                          <a16:creationId xmlns:a16="http://schemas.microsoft.com/office/drawing/2014/main" id="{21511099-604A-4E5A-9281-C861A8952021}"/>
                        </a:ext>
                      </a:extLst>
                    </p:cNvPr>
                    <p:cNvSpPr/>
                    <p:nvPr/>
                  </p:nvSpPr>
                  <p:spPr>
                    <a:xfrm>
                      <a:off x="3119724" y="1699158"/>
                      <a:ext cx="970171" cy="1496145"/>
                    </a:xfrm>
                    <a:prstGeom prst="blockArc">
                      <a:avLst>
                        <a:gd name="adj1" fmla="val 10800000"/>
                        <a:gd name="adj2" fmla="val 16252108"/>
                        <a:gd name="adj3" fmla="val 2923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13" name="Isosceles Triangle 312">
                      <a:extLst>
                        <a:ext uri="{FF2B5EF4-FFF2-40B4-BE49-F238E27FC236}">
                          <a16:creationId xmlns:a16="http://schemas.microsoft.com/office/drawing/2014/main" id="{75BE15CF-5CF6-4552-B2BC-F5FBED2F71FB}"/>
                        </a:ext>
                      </a:extLst>
                    </p:cNvPr>
                    <p:cNvSpPr/>
                    <p:nvPr/>
                  </p:nvSpPr>
                  <p:spPr>
                    <a:xfrm rot="10800000" flipH="1">
                      <a:off x="3117124" y="2437386"/>
                      <a:ext cx="288259" cy="289706"/>
                    </a:xfrm>
                    <a:prstGeom prst="triangle">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4" name="Rectangle 313">
                      <a:extLst>
                        <a:ext uri="{FF2B5EF4-FFF2-40B4-BE49-F238E27FC236}">
                          <a16:creationId xmlns:a16="http://schemas.microsoft.com/office/drawing/2014/main" id="{13783761-7DD2-4E7E-90F8-958685877948}"/>
                        </a:ext>
                      </a:extLst>
                    </p:cNvPr>
                    <p:cNvSpPr/>
                    <p:nvPr/>
                  </p:nvSpPr>
                  <p:spPr>
                    <a:xfrm>
                      <a:off x="10718764" y="1736300"/>
                      <a:ext cx="188845" cy="463936"/>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67" name="Rectangle: Rounded Corners 266">
                    <a:extLst>
                      <a:ext uri="{FF2B5EF4-FFF2-40B4-BE49-F238E27FC236}">
                        <a16:creationId xmlns:a16="http://schemas.microsoft.com/office/drawing/2014/main" id="{557149C5-B493-4E44-8F16-5333CEACE140}"/>
                      </a:ext>
                    </a:extLst>
                  </p:cNvPr>
                  <p:cNvSpPr/>
                  <p:nvPr/>
                </p:nvSpPr>
                <p:spPr>
                  <a:xfrm rot="16200000">
                    <a:off x="5940227" y="2763929"/>
                    <a:ext cx="1454738" cy="497010"/>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9" name="Rectangle: Rounded Corners 578">
                    <a:extLst>
                      <a:ext uri="{FF2B5EF4-FFF2-40B4-BE49-F238E27FC236}">
                        <a16:creationId xmlns:a16="http://schemas.microsoft.com/office/drawing/2014/main" id="{F988B5A1-ECBF-4E02-8AA1-2BCF29537DD3}"/>
                      </a:ext>
                    </a:extLst>
                  </p:cNvPr>
                  <p:cNvSpPr/>
                  <p:nvPr/>
                </p:nvSpPr>
                <p:spPr>
                  <a:xfrm rot="16200000">
                    <a:off x="3395965" y="2913693"/>
                    <a:ext cx="1298188" cy="201818"/>
                  </a:xfrm>
                  <a:prstGeom prst="roundRect">
                    <a:avLst/>
                  </a:prstGeom>
                  <a:solidFill>
                    <a:srgbClr val="8F8F8F"/>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grpSp>
      <p:sp>
        <p:nvSpPr>
          <p:cNvPr id="580" name="TextBox 579">
            <a:extLst>
              <a:ext uri="{FF2B5EF4-FFF2-40B4-BE49-F238E27FC236}">
                <a16:creationId xmlns:a16="http://schemas.microsoft.com/office/drawing/2014/main" id="{9B8A2068-3A05-49B1-BF9D-6258356FD397}"/>
              </a:ext>
            </a:extLst>
          </p:cNvPr>
          <p:cNvSpPr txBox="1"/>
          <p:nvPr/>
        </p:nvSpPr>
        <p:spPr>
          <a:xfrm>
            <a:off x="1121398" y="1517482"/>
            <a:ext cx="1042283" cy="646331"/>
          </a:xfrm>
          <a:prstGeom prst="rect">
            <a:avLst/>
          </a:prstGeom>
          <a:noFill/>
        </p:spPr>
        <p:txBody>
          <a:bodyPr wrap="square" rtlCol="0">
            <a:spAutoFit/>
          </a:bodyPr>
          <a:lstStyle/>
          <a:p>
            <a:pPr algn="r"/>
            <a:r>
              <a:rPr lang="en-US" sz="36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Pawl</a:t>
            </a:r>
            <a:endParaRPr lang="en-US" sz="3600">
              <a:solidFill>
                <a:schemeClr val="bg1"/>
              </a:solidFill>
              <a:latin typeface="Freestyle Script" panose="030804020302050B0404" pitchFamily="66" charset="0"/>
            </a:endParaRPr>
          </a:p>
        </p:txBody>
      </p:sp>
      <p:cxnSp>
        <p:nvCxnSpPr>
          <p:cNvPr id="581" name="Straight Arrow Connector 7">
            <a:extLst>
              <a:ext uri="{FF2B5EF4-FFF2-40B4-BE49-F238E27FC236}">
                <a16:creationId xmlns:a16="http://schemas.microsoft.com/office/drawing/2014/main" id="{35DA5367-4324-4CDF-A9F7-5D4479957722}"/>
              </a:ext>
            </a:extLst>
          </p:cNvPr>
          <p:cNvCxnSpPr>
            <a:cxnSpLocks/>
            <a:stCxn id="580" idx="3"/>
            <a:endCxn id="290" idx="3"/>
          </p:cNvCxnSpPr>
          <p:nvPr/>
        </p:nvCxnSpPr>
        <p:spPr>
          <a:xfrm>
            <a:off x="2163681" y="1840648"/>
            <a:ext cx="1097573" cy="596738"/>
          </a:xfrm>
          <a:prstGeom prst="curvedConnector2">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76" name="Group 275">
            <a:extLst>
              <a:ext uri="{FF2B5EF4-FFF2-40B4-BE49-F238E27FC236}">
                <a16:creationId xmlns:a16="http://schemas.microsoft.com/office/drawing/2014/main" id="{D52293AB-4987-4996-B70F-0D0E4318A94C}"/>
              </a:ext>
            </a:extLst>
          </p:cNvPr>
          <p:cNvGrpSpPr/>
          <p:nvPr/>
        </p:nvGrpSpPr>
        <p:grpSpPr>
          <a:xfrm>
            <a:off x="197522" y="226738"/>
            <a:ext cx="916591" cy="914400"/>
            <a:chOff x="4531401" y="1492035"/>
            <a:chExt cx="916591" cy="914400"/>
          </a:xfrm>
        </p:grpSpPr>
        <p:sp>
          <p:nvSpPr>
            <p:cNvPr id="279" name="Oval 278">
              <a:extLst>
                <a:ext uri="{FF2B5EF4-FFF2-40B4-BE49-F238E27FC236}">
                  <a16:creationId xmlns:a16="http://schemas.microsoft.com/office/drawing/2014/main" id="{C6011E2B-24B2-4591-8E11-24DE562D7287}"/>
                </a:ext>
              </a:extLst>
            </p:cNvPr>
            <p:cNvSpPr/>
            <p:nvPr/>
          </p:nvSpPr>
          <p:spPr>
            <a:xfrm>
              <a:off x="4622967"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80" name="Graphic 279" descr="New Moon">
              <a:extLst>
                <a:ext uri="{FF2B5EF4-FFF2-40B4-BE49-F238E27FC236}">
                  <a16:creationId xmlns:a16="http://schemas.microsoft.com/office/drawing/2014/main" id="{D79BBF31-7161-477C-9C90-8460E75F99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3592" y="1492035"/>
              <a:ext cx="914400" cy="914400"/>
            </a:xfrm>
            <a:prstGeom prst="rect">
              <a:avLst/>
            </a:prstGeom>
          </p:spPr>
        </p:pic>
        <p:pic>
          <p:nvPicPr>
            <p:cNvPr id="282" name="Graphic 281" descr="Full Moon">
              <a:extLst>
                <a:ext uri="{FF2B5EF4-FFF2-40B4-BE49-F238E27FC236}">
                  <a16:creationId xmlns:a16="http://schemas.microsoft.com/office/drawing/2014/main" id="{8752375A-4D61-4E1F-BEE2-F65EF7AB72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31401" y="1492035"/>
              <a:ext cx="914400" cy="914400"/>
            </a:xfrm>
            <a:prstGeom prst="rect">
              <a:avLst/>
            </a:prstGeom>
          </p:spPr>
        </p:pic>
      </p:grpSp>
      <p:sp>
        <p:nvSpPr>
          <p:cNvPr id="283" name="Rectangle 282">
            <a:extLst>
              <a:ext uri="{FF2B5EF4-FFF2-40B4-BE49-F238E27FC236}">
                <a16:creationId xmlns:a16="http://schemas.microsoft.com/office/drawing/2014/main" id="{D32EA2A3-866C-4EA5-8833-9ADCCDB0A47E}"/>
              </a:ext>
            </a:extLst>
          </p:cNvPr>
          <p:cNvSpPr/>
          <p:nvPr/>
        </p:nvSpPr>
        <p:spPr>
          <a:xfrm>
            <a:off x="1109161" y="241168"/>
            <a:ext cx="3705234" cy="91440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t>Locking Spring</a:t>
            </a:r>
          </a:p>
        </p:txBody>
      </p:sp>
      <p:cxnSp>
        <p:nvCxnSpPr>
          <p:cNvPr id="324" name="Straight Arrow Connector 7">
            <a:extLst>
              <a:ext uri="{FF2B5EF4-FFF2-40B4-BE49-F238E27FC236}">
                <a16:creationId xmlns:a16="http://schemas.microsoft.com/office/drawing/2014/main" id="{5FADD53D-CDFD-4905-BC56-252B602F58C2}"/>
              </a:ext>
            </a:extLst>
          </p:cNvPr>
          <p:cNvCxnSpPr>
            <a:cxnSpLocks/>
            <a:stCxn id="323" idx="1"/>
            <a:endCxn id="557" idx="1"/>
          </p:cNvCxnSpPr>
          <p:nvPr/>
        </p:nvCxnSpPr>
        <p:spPr>
          <a:xfrm rot="10800000">
            <a:off x="4285107" y="3663696"/>
            <a:ext cx="760681" cy="1717620"/>
          </a:xfrm>
          <a:prstGeom prst="curvedConnector2">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24" name="Straight Arrow Connector 7">
            <a:extLst>
              <a:ext uri="{FF2B5EF4-FFF2-40B4-BE49-F238E27FC236}">
                <a16:creationId xmlns:a16="http://schemas.microsoft.com/office/drawing/2014/main" id="{693110E6-464A-4FDC-B9E8-79A38466B43F}"/>
              </a:ext>
            </a:extLst>
          </p:cNvPr>
          <p:cNvCxnSpPr>
            <a:cxnSpLocks/>
            <a:stCxn id="523" idx="1"/>
            <a:endCxn id="270" idx="2"/>
          </p:cNvCxnSpPr>
          <p:nvPr/>
        </p:nvCxnSpPr>
        <p:spPr>
          <a:xfrm rot="10800000">
            <a:off x="5558553" y="3270876"/>
            <a:ext cx="755307" cy="1495062"/>
          </a:xfrm>
          <a:prstGeom prst="curvedConnector2">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27" name="Straight Arrow Connector 7">
            <a:extLst>
              <a:ext uri="{FF2B5EF4-FFF2-40B4-BE49-F238E27FC236}">
                <a16:creationId xmlns:a16="http://schemas.microsoft.com/office/drawing/2014/main" id="{1526FAB4-8CD3-4F22-A9F0-5B0DF6C86AC6}"/>
              </a:ext>
            </a:extLst>
          </p:cNvPr>
          <p:cNvCxnSpPr>
            <a:cxnSpLocks/>
            <a:stCxn id="525" idx="2"/>
            <a:endCxn id="268" idx="0"/>
          </p:cNvCxnSpPr>
          <p:nvPr/>
        </p:nvCxnSpPr>
        <p:spPr>
          <a:xfrm rot="5400000">
            <a:off x="5625073" y="1304155"/>
            <a:ext cx="989508" cy="977974"/>
          </a:xfrm>
          <a:prstGeom prst="curvedConnector3">
            <a:avLst>
              <a:gd name="adj1" fmla="val 50000"/>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527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904F9CD-C9E3-4FE9-A50D-F91950912E81}"/>
              </a:ext>
            </a:extLst>
          </p:cNvPr>
          <p:cNvSpPr>
            <a:spLocks noGrp="1"/>
          </p:cNvSpPr>
          <p:nvPr>
            <p:ph type="sldNum" sz="quarter" idx="4"/>
          </p:nvPr>
        </p:nvSpPr>
        <p:spPr/>
        <p:txBody>
          <a:bodyPr/>
          <a:lstStyle/>
          <a:p>
            <a:fld id="{6F1FABC0-072B-4F22-8F9B-95A9D10B0206}" type="slidenum">
              <a:rPr lang="en-US" smtClean="0"/>
              <a:pPr/>
              <a:t>21</a:t>
            </a:fld>
            <a:endParaRPr lang="en-US"/>
          </a:p>
        </p:txBody>
      </p:sp>
      <p:sp>
        <p:nvSpPr>
          <p:cNvPr id="10" name="Slide Number Placeholder 4">
            <a:extLst>
              <a:ext uri="{FF2B5EF4-FFF2-40B4-BE49-F238E27FC236}">
                <a16:creationId xmlns:a16="http://schemas.microsoft.com/office/drawing/2014/main" id="{DB6C4B74-E8DA-4A8A-B63C-9D97010A587C}"/>
              </a:ext>
            </a:extLst>
          </p:cNvPr>
          <p:cNvSpPr txBox="1">
            <a:spLocks/>
          </p:cNvSpPr>
          <p:nvPr/>
        </p:nvSpPr>
        <p:spPr>
          <a:xfrm>
            <a:off x="11353800" y="6205048"/>
            <a:ext cx="704088" cy="365125"/>
          </a:xfrm>
          <a:prstGeom prst="rect">
            <a:avLst/>
          </a:prstGeom>
        </p:spPr>
        <p:txBody>
          <a:bodyPr/>
          <a:lstStyle>
            <a:defPPr>
              <a:defRPr lang="en-US"/>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1FABC0-072B-4F22-8F9B-95A9D10B0206}" type="slidenum">
              <a:rPr lang="en-US" smtClean="0"/>
              <a:pPr/>
              <a:t>21</a:t>
            </a:fld>
            <a:endParaRPr lang="en-US"/>
          </a:p>
        </p:txBody>
      </p:sp>
      <p:sp>
        <p:nvSpPr>
          <p:cNvPr id="33" name="Rectangle: Rounded Corners 32">
            <a:extLst>
              <a:ext uri="{FF2B5EF4-FFF2-40B4-BE49-F238E27FC236}">
                <a16:creationId xmlns:a16="http://schemas.microsoft.com/office/drawing/2014/main" id="{0EA9355A-580F-4951-94A9-890BF25DDB75}"/>
              </a:ext>
            </a:extLst>
          </p:cNvPr>
          <p:cNvSpPr/>
          <p:nvPr/>
        </p:nvSpPr>
        <p:spPr>
          <a:xfrm>
            <a:off x="2573779" y="287827"/>
            <a:ext cx="7044442"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Ratchet Screw</a:t>
            </a:r>
          </a:p>
        </p:txBody>
      </p:sp>
      <p:pic>
        <p:nvPicPr>
          <p:cNvPr id="4" name="Picture 3">
            <a:extLst>
              <a:ext uri="{FF2B5EF4-FFF2-40B4-BE49-F238E27FC236}">
                <a16:creationId xmlns:a16="http://schemas.microsoft.com/office/drawing/2014/main" id="{38D407D9-4B09-4486-816A-A0BE42C94F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896" b="89974" l="2861" r="98297">
                        <a14:foregroundMark x1="90259" y1="58073" x2="95572" y2="69531"/>
                        <a14:foregroundMark x1="95572" y1="69531" x2="92984" y2="75391"/>
                        <a14:foregroundMark x1="92984" y1="75391" x2="90531" y2="74349"/>
                        <a14:foregroundMark x1="97752" y1="65365" x2="98433" y2="73177"/>
                        <a14:foregroundMark x1="98433" y1="73177" x2="97752" y2="74740"/>
                        <a14:foregroundMark x1="7698" y1="31250" x2="4155" y2="35677"/>
                        <a14:foregroundMark x1="4155" y1="35677" x2="3270" y2="44141"/>
                        <a14:foregroundMark x1="3270" y1="44141" x2="5381" y2="51563"/>
                        <a14:foregroundMark x1="5381" y1="51563" x2="9401" y2="53776"/>
                        <a14:foregroundMark x1="9401" y1="53776" x2="9469" y2="53776"/>
                        <a14:foregroundMark x1="4564" y1="33854" x2="1567" y2="38932"/>
                        <a14:foregroundMark x1="1567" y1="38932" x2="2861" y2="46354"/>
                        <a14:foregroundMark x1="2861" y1="46354" x2="4564" y2="49479"/>
                      </a14:backgroundRemoval>
                    </a14:imgEffect>
                  </a14:imgLayer>
                </a14:imgProps>
              </a:ext>
              <a:ext uri="{28A0092B-C50C-407E-A947-70E740481C1C}">
                <a14:useLocalDpi xmlns:a14="http://schemas.microsoft.com/office/drawing/2010/main" val="0"/>
              </a:ext>
            </a:extLst>
          </a:blip>
          <a:srcRect t="23902" b="11485"/>
          <a:stretch/>
        </p:blipFill>
        <p:spPr>
          <a:xfrm rot="1726026">
            <a:off x="-111760" y="2191418"/>
            <a:ext cx="6492240" cy="2194560"/>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222B4A3E-2377-4579-9ED0-C542C17E360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34" b="96916" l="2820" r="99269">
                        <a14:foregroundMark x1="75822" y1="47383" x2="49347" y2="47477"/>
                        <a14:foregroundMark x1="49347" y1="47477" x2="73577" y2="46822"/>
                        <a14:foregroundMark x1="73577" y1="46822" x2="42454" y2="47664"/>
                        <a14:foregroundMark x1="42454" y1="47664" x2="50809" y2="47103"/>
                        <a14:foregroundMark x1="50809" y1="47103" x2="60052" y2="47103"/>
                        <a14:foregroundMark x1="60052" y1="47103" x2="35614" y2="51121"/>
                        <a14:foregroundMark x1="35614" y1="51121" x2="43185" y2="49439"/>
                        <a14:foregroundMark x1="43185" y1="49439" x2="61984" y2="50467"/>
                        <a14:foregroundMark x1="61984" y1="50467" x2="56867" y2="54953"/>
                        <a14:foregroundMark x1="56867" y1="54953" x2="46005" y2="58411"/>
                        <a14:foregroundMark x1="46005" y1="58411" x2="55352" y2="55327"/>
                        <a14:foregroundMark x1="55352" y1="55327" x2="66580" y2="55607"/>
                        <a14:foregroundMark x1="66580" y1="55607" x2="56397" y2="59813"/>
                        <a14:foregroundMark x1="56397" y1="59813" x2="45379" y2="55607"/>
                        <a14:foregroundMark x1="45379" y1="55607" x2="51749" y2="49159"/>
                        <a14:foregroundMark x1="51749" y1="49159" x2="62141" y2="49346"/>
                        <a14:foregroundMark x1="62141" y1="49346" x2="56971" y2="56449"/>
                        <a14:foregroundMark x1="56971" y1="56449" x2="43708" y2="56449"/>
                        <a14:foregroundMark x1="43708" y1="56449" x2="38590" y2="52430"/>
                        <a14:foregroundMark x1="38590" y1="52430" x2="45535" y2="45514"/>
                        <a14:foregroundMark x1="45535" y1="45514" x2="56710" y2="44673"/>
                        <a14:foregroundMark x1="56710" y1="44673" x2="62245" y2="48598"/>
                        <a14:foregroundMark x1="62245" y1="48598" x2="54308" y2="58879"/>
                        <a14:foregroundMark x1="54308" y1="58879" x2="49661" y2="57009"/>
                        <a14:foregroundMark x1="49661" y1="57009" x2="56240" y2="47944"/>
                        <a14:foregroundMark x1="56240" y1="47944" x2="63760" y2="51682"/>
                        <a14:foregroundMark x1="63760" y1="51682" x2="66945" y2="57757"/>
                        <a14:foregroundMark x1="66945" y1="57757" x2="58277" y2="64673"/>
                        <a14:foregroundMark x1="58277" y1="64673" x2="42245" y2="55981"/>
                        <a14:foregroundMark x1="42245" y1="55981" x2="39478" y2="50748"/>
                        <a14:foregroundMark x1="39478" y1="50748" x2="58172" y2="48224"/>
                        <a14:foregroundMark x1="58172" y1="48224" x2="54621" y2="61869"/>
                        <a14:foregroundMark x1="54621" y1="61869" x2="43969" y2="66822"/>
                        <a14:foregroundMark x1="43969" y1="66822" x2="41567" y2="60935"/>
                        <a14:foregroundMark x1="41567" y1="60935" x2="43081" y2="49065"/>
                        <a14:foregroundMark x1="43081" y1="49065" x2="49452" y2="43364"/>
                        <a14:foregroundMark x1="49452" y1="43364" x2="57232" y2="46449"/>
                        <a14:foregroundMark x1="57232" y1="46449" x2="62089" y2="54019"/>
                        <a14:foregroundMark x1="62089" y1="54019" x2="57598" y2="60280"/>
                        <a14:foregroundMark x1="57598" y1="60280" x2="50548" y2="57944"/>
                        <a14:foregroundMark x1="50548" y1="57944" x2="53629" y2="50561"/>
                        <a14:foregroundMark x1="53629" y1="50561" x2="64856" y2="43832"/>
                        <a14:foregroundMark x1="64856" y1="43832" x2="76554" y2="44673"/>
                        <a14:foregroundMark x1="76554" y1="44673" x2="81149" y2="52243"/>
                        <a14:foregroundMark x1="81149" y1="52243" x2="69086" y2="60841"/>
                        <a14:foregroundMark x1="69086" y1="60841" x2="72794" y2="44953"/>
                        <a14:foregroundMark x1="72794" y1="44953" x2="88094" y2="44860"/>
                        <a14:foregroundMark x1="88094" y1="44860" x2="80522" y2="64112"/>
                        <a14:foregroundMark x1="80522" y1="64112" x2="74151" y2="50280"/>
                        <a14:foregroundMark x1="74151" y1="50280" x2="88146" y2="48037"/>
                        <a14:foregroundMark x1="88146" y1="48037" x2="83864" y2="61215"/>
                        <a14:foregroundMark x1="83864" y1="61215" x2="69034" y2="56636"/>
                        <a14:foregroundMark x1="69034" y1="56636" x2="80157" y2="48879"/>
                        <a14:foregroundMark x1="80157" y1="48879" x2="83708" y2="60280"/>
                        <a14:foregroundMark x1="83708" y1="60280" x2="76397" y2="60093"/>
                        <a14:foregroundMark x1="76397" y1="60093" x2="86789" y2="45701"/>
                        <a14:foregroundMark x1="86789" y1="45701" x2="91332" y2="55514"/>
                        <a14:foregroundMark x1="91332" y1="55514" x2="82820" y2="53925"/>
                        <a14:foregroundMark x1="82820" y1="53925" x2="89765" y2="42991"/>
                        <a14:foregroundMark x1="89765" y1="42991" x2="96815" y2="52897"/>
                        <a14:foregroundMark x1="96815" y1="52897" x2="91175" y2="58411"/>
                        <a14:foregroundMark x1="91175" y1="58411" x2="94987" y2="46168"/>
                        <a14:foregroundMark x1="94987" y1="46168" x2="99008" y2="45421"/>
                        <a14:foregroundMark x1="99008" y1="45421" x2="93055" y2="56449"/>
                        <a14:foregroundMark x1="93055" y1="56449" x2="89713" y2="42523"/>
                        <a14:foregroundMark x1="89713" y1="42523" x2="95352" y2="50841"/>
                        <a14:foregroundMark x1="95352" y1="50841" x2="84595" y2="50280"/>
                        <a14:foregroundMark x1="84595" y1="50280" x2="88616" y2="32430"/>
                        <a14:foregroundMark x1="88616" y1="32430" x2="96031" y2="31121"/>
                        <a14:foregroundMark x1="96031" y1="31121" x2="92533" y2="44206"/>
                        <a14:foregroundMark x1="92533" y1="44206" x2="84648" y2="45514"/>
                        <a14:foregroundMark x1="84648" y1="45514" x2="84700" y2="34953"/>
                        <a14:foregroundMark x1="84700" y1="34953" x2="89138" y2="22243"/>
                        <a14:foregroundMark x1="89138" y1="22243" x2="93107" y2="19252"/>
                        <a14:foregroundMark x1="93107" y1="19252" x2="96919" y2="27757"/>
                        <a14:foregroundMark x1="96919" y1="27757" x2="97911" y2="39065"/>
                        <a14:foregroundMark x1="97911" y1="39065" x2="89974" y2="26449"/>
                        <a14:foregroundMark x1="89974" y1="26449" x2="90339" y2="19252"/>
                        <a14:foregroundMark x1="90339" y1="19252" x2="98016" y2="28224"/>
                        <a14:foregroundMark x1="98016" y1="28224" x2="97285" y2="39346"/>
                        <a14:foregroundMark x1="97285" y1="39346" x2="90496" y2="39159"/>
                        <a14:foregroundMark x1="90496" y1="39159" x2="84648" y2="30000"/>
                        <a14:foregroundMark x1="84648" y1="30000" x2="84334" y2="15794"/>
                        <a14:foregroundMark x1="84334" y1="15794" x2="91593" y2="6262"/>
                        <a14:foregroundMark x1="91593" y1="6262" x2="97963" y2="8224"/>
                        <a14:foregroundMark x1="97963" y1="8224" x2="97493" y2="17664"/>
                        <a14:foregroundMark x1="97493" y1="17664" x2="92219" y2="25794"/>
                        <a14:foregroundMark x1="92219" y1="25794" x2="83551" y2="24019"/>
                        <a14:foregroundMark x1="83551" y1="24019" x2="82559" y2="15140"/>
                        <a14:foregroundMark x1="82559" y1="15140" x2="90078" y2="7944"/>
                        <a14:foregroundMark x1="90078" y1="7944" x2="97441" y2="7009"/>
                        <a14:foregroundMark x1="97441" y1="7009" x2="95352" y2="16075"/>
                        <a14:foregroundMark x1="95352" y1="16075" x2="87050" y2="17383"/>
                        <a14:foregroundMark x1="87050" y1="17383" x2="83916" y2="8692"/>
                        <a14:foregroundMark x1="83916" y1="8692" x2="88982" y2="561"/>
                        <a14:foregroundMark x1="88982" y1="561" x2="96762" y2="3738"/>
                        <a14:foregroundMark x1="96762" y1="3738" x2="95979" y2="15421"/>
                        <a14:foregroundMark x1="95979" y1="15421" x2="86632" y2="21215"/>
                        <a14:foregroundMark x1="86632" y1="21215" x2="81305" y2="16075"/>
                        <a14:foregroundMark x1="81305" y1="16075" x2="84386" y2="7103"/>
                        <a14:foregroundMark x1="84386" y1="7103" x2="93211" y2="1121"/>
                        <a14:foregroundMark x1="93211" y1="1121" x2="98225" y2="4206"/>
                        <a14:foregroundMark x1="98225" y1="4206" x2="97232" y2="14299"/>
                        <a14:foregroundMark x1="97232" y1="14299" x2="87258" y2="22617"/>
                        <a14:foregroundMark x1="87258" y1="22617" x2="76971" y2="16636"/>
                        <a14:foregroundMark x1="76971" y1="16636" x2="72533" y2="6075"/>
                        <a14:foregroundMark x1="72533" y1="6075" x2="77232" y2="467"/>
                        <a14:foregroundMark x1="77232" y1="467" x2="84595" y2="1308"/>
                        <a14:foregroundMark x1="84595" y1="1308" x2="91332" y2="9907"/>
                        <a14:foregroundMark x1="91332" y1="9907" x2="88512" y2="21776"/>
                        <a14:foregroundMark x1="88512" y1="21776" x2="77963" y2="27196"/>
                        <a14:foregroundMark x1="77963" y1="27196" x2="69765" y2="19439"/>
                        <a14:foregroundMark x1="69765" y1="19439" x2="68512" y2="6822"/>
                        <a14:foregroundMark x1="68512" y1="6822" x2="71175" y2="374"/>
                        <a14:foregroundMark x1="71175" y1="374" x2="77650" y2="2523"/>
                        <a14:foregroundMark x1="77650" y1="2523" x2="81097" y2="13178"/>
                        <a14:foregroundMark x1="81097" y1="13178" x2="75770" y2="23738"/>
                        <a14:foregroundMark x1="75770" y1="23738" x2="66789" y2="22430"/>
                        <a14:foregroundMark x1="66789" y1="22430" x2="64856" y2="14579"/>
                        <a14:foregroundMark x1="64856" y1="14579" x2="72898" y2="5701"/>
                        <a14:foregroundMark x1="72898" y1="5701" x2="82663" y2="6542"/>
                        <a14:foregroundMark x1="82663" y1="6542" x2="85744" y2="14206"/>
                        <a14:foregroundMark x1="85744" y1="14206" x2="79217" y2="24953"/>
                        <a14:foregroundMark x1="79217" y1="24953" x2="66110" y2="24019"/>
                        <a14:foregroundMark x1="66110" y1="24019" x2="62977" y2="14766"/>
                        <a14:foregroundMark x1="62977" y1="14766" x2="65796" y2="2710"/>
                        <a14:foregroundMark x1="65796" y1="2710" x2="80940" y2="4953"/>
                        <a14:foregroundMark x1="80940" y1="4953" x2="79948" y2="17570"/>
                        <a14:foregroundMark x1="79948" y1="17570" x2="72324" y2="23364"/>
                        <a14:foregroundMark x1="72324" y1="23364" x2="65170" y2="21121"/>
                        <a14:foregroundMark x1="65170" y1="21121" x2="63969" y2="11121"/>
                        <a14:foregroundMark x1="63969" y1="11121" x2="67781" y2="2804"/>
                        <a14:foregroundMark x1="67781" y1="2804" x2="72637" y2="3738"/>
                        <a14:foregroundMark x1="72637" y1="3738" x2="74047" y2="11589"/>
                        <a14:foregroundMark x1="74047" y1="11589" x2="68512" y2="21495"/>
                        <a14:foregroundMark x1="68512" y1="21495" x2="60000" y2="22617"/>
                        <a14:foregroundMark x1="60000" y1="22617" x2="57076" y2="15514"/>
                        <a14:foregroundMark x1="57076" y1="15514" x2="61462" y2="7290"/>
                        <a14:foregroundMark x1="61462" y1="7290" x2="69713" y2="6262"/>
                        <a14:foregroundMark x1="69713" y1="6262" x2="74413" y2="14206"/>
                        <a14:foregroundMark x1="74413" y1="14206" x2="73473" y2="26636"/>
                        <a14:foregroundMark x1="73473" y1="26636" x2="66475" y2="36916"/>
                        <a14:foregroundMark x1="66475" y1="36916" x2="60574" y2="34579"/>
                        <a14:foregroundMark x1="60574" y1="34579" x2="59164" y2="24299"/>
                        <a14:foregroundMark x1="59164" y1="24299" x2="63551" y2="17009"/>
                        <a14:foregroundMark x1="63551" y1="17009" x2="73159" y2="14673"/>
                        <a14:foregroundMark x1="73159" y1="14673" x2="79896" y2="20280"/>
                        <a14:foregroundMark x1="79896" y1="20280" x2="78120" y2="31308"/>
                        <a14:foregroundMark x1="78120" y1="31308" x2="68042" y2="41402"/>
                        <a14:foregroundMark x1="68042" y1="41402" x2="57180" y2="38037"/>
                        <a14:foregroundMark x1="57180" y1="38037" x2="53211" y2="23645"/>
                        <a14:foregroundMark x1="53211" y1="23645" x2="58120" y2="12056"/>
                        <a14:foregroundMark x1="58120" y1="12056" x2="67206" y2="11963"/>
                        <a14:foregroundMark x1="67206" y1="11963" x2="71540" y2="19533"/>
                        <a14:foregroundMark x1="71540" y1="19533" x2="68094" y2="32430"/>
                        <a14:foregroundMark x1="68094" y1="32430" x2="56606" y2="44206"/>
                        <a14:foregroundMark x1="56606" y1="44206" x2="47572" y2="41869"/>
                        <a14:foregroundMark x1="47572" y1="41869" x2="42402" y2="31682"/>
                        <a14:foregroundMark x1="42402" y1="31682" x2="44439" y2="23832"/>
                        <a14:foregroundMark x1="44439" y1="23832" x2="50705" y2="20654"/>
                        <a14:foregroundMark x1="50705" y1="20654" x2="56292" y2="24112"/>
                        <a14:foregroundMark x1="56292" y1="24112" x2="55561" y2="34112"/>
                        <a14:foregroundMark x1="55561" y1="34112" x2="50809" y2="35607"/>
                        <a14:foregroundMark x1="50809" y1="35607" x2="46475" y2="32523"/>
                        <a14:foregroundMark x1="46475" y1="32523" x2="49974" y2="18037"/>
                        <a14:foregroundMark x1="49974" y1="18037" x2="54256" y2="17103"/>
                        <a14:foregroundMark x1="54256" y1="17103" x2="53838" y2="30467"/>
                        <a14:foregroundMark x1="53838" y1="30467" x2="47572" y2="32243"/>
                        <a14:foregroundMark x1="47572" y1="32243" x2="45483" y2="21402"/>
                        <a14:foregroundMark x1="45483" y1="21402" x2="49086" y2="14953"/>
                        <a14:foregroundMark x1="49086" y1="14953" x2="46789" y2="21682"/>
                        <a14:foregroundMark x1="46789" y1="21682" x2="37702" y2="18224"/>
                        <a14:foregroundMark x1="37702" y1="18224" x2="35196" y2="12336"/>
                        <a14:foregroundMark x1="35196" y1="12336" x2="35822" y2="4860"/>
                        <a14:foregroundMark x1="35822" y1="4860" x2="40261" y2="841"/>
                        <a14:foregroundMark x1="40261" y1="841" x2="56815" y2="3178"/>
                        <a14:foregroundMark x1="56815" y1="3178" x2="62559" y2="2710"/>
                        <a14:foregroundMark x1="62559" y1="2710" x2="66580" y2="93"/>
                        <a14:foregroundMark x1="66580" y1="93" x2="46736" y2="18879"/>
                        <a14:foregroundMark x1="46736" y1="18879" x2="58225" y2="1869"/>
                        <a14:foregroundMark x1="58225" y1="1869" x2="50183" y2="16449"/>
                        <a14:foregroundMark x1="50183" y1="16449" x2="49452" y2="9346"/>
                        <a14:foregroundMark x1="49452" y1="9346" x2="44021" y2="18972"/>
                        <a14:foregroundMark x1="44021" y1="18972" x2="44909" y2="11402"/>
                        <a14:foregroundMark x1="44909" y1="11402" x2="41097" y2="18785"/>
                        <a14:foregroundMark x1="41097" y1="18785" x2="40366" y2="11776"/>
                        <a14:foregroundMark x1="40366" y1="11776" x2="44125" y2="1963"/>
                        <a14:foregroundMark x1="44125" y1="1963" x2="55248" y2="16168"/>
                        <a14:foregroundMark x1="55248" y1="16168" x2="51332" y2="38037"/>
                        <a14:foregroundMark x1="51332" y1="38037" x2="51384" y2="49533"/>
                        <a14:foregroundMark x1="51384" y1="49533" x2="48407" y2="59626"/>
                        <a14:foregroundMark x1="48407" y1="59626" x2="34151" y2="75607"/>
                        <a14:foregroundMark x1="34151" y1="75607" x2="32742" y2="82150"/>
                        <a14:foregroundMark x1="32742" y1="82150" x2="32480" y2="97477"/>
                        <a14:foregroundMark x1="32480" y1="97477" x2="50653" y2="92991"/>
                        <a14:foregroundMark x1="50653" y1="92991" x2="45065" y2="95421"/>
                        <a14:foregroundMark x1="45065" y1="95421" x2="68407" y2="89439"/>
                        <a14:foregroundMark x1="68407" y1="89439" x2="58277" y2="97477"/>
                        <a14:foregroundMark x1="58277" y1="97477" x2="67311" y2="84860"/>
                        <a14:foregroundMark x1="67311" y1="84860" x2="71488" y2="85607"/>
                        <a14:foregroundMark x1="71488" y1="85607" x2="66580" y2="92056"/>
                        <a14:foregroundMark x1="66580" y1="92056" x2="59321" y2="92430"/>
                        <a14:foregroundMark x1="59321" y1="92430" x2="64334" y2="83925"/>
                        <a14:foregroundMark x1="64334" y1="83925" x2="74883" y2="81589"/>
                        <a14:foregroundMark x1="74883" y1="81589" x2="64021" y2="94112"/>
                        <a14:foregroundMark x1="64021" y1="94112" x2="71488" y2="84953"/>
                        <a14:foregroundMark x1="71488" y1="84953" x2="86580" y2="81215"/>
                        <a14:foregroundMark x1="86580" y1="81215" x2="91436" y2="84393"/>
                        <a14:foregroundMark x1="91436" y1="84393" x2="80209" y2="91682"/>
                        <a14:foregroundMark x1="80209" y1="91682" x2="79008" y2="83832"/>
                        <a14:foregroundMark x1="79008" y1="83832" x2="87102" y2="75140"/>
                        <a14:foregroundMark x1="87102" y1="75140" x2="91697" y2="79813"/>
                        <a14:foregroundMark x1="91697" y1="79813" x2="88668" y2="88318"/>
                        <a14:foregroundMark x1="88668" y1="88318" x2="84752" y2="89159"/>
                        <a14:foregroundMark x1="84752" y1="89159" x2="91906" y2="83364"/>
                        <a14:foregroundMark x1="91906" y1="83364" x2="90809" y2="90654"/>
                        <a14:foregroundMark x1="90809" y1="90654" x2="83812" y2="94206"/>
                        <a14:foregroundMark x1="83812" y1="94206" x2="86057" y2="87477"/>
                        <a14:foregroundMark x1="86057" y1="87477" x2="90914" y2="85888"/>
                        <a14:foregroundMark x1="90914" y1="85888" x2="92428" y2="93645"/>
                        <a14:foregroundMark x1="92428" y1="93645" x2="83916" y2="90748"/>
                        <a14:foregroundMark x1="83916" y1="90748" x2="80574" y2="77477"/>
                        <a14:foregroundMark x1="80574" y1="77477" x2="91593" y2="66636"/>
                        <a14:foregroundMark x1="91593" y1="66636" x2="97650" y2="70561"/>
                        <a14:foregroundMark x1="97650" y1="70561" x2="91749" y2="81308"/>
                        <a14:foregroundMark x1="91749" y1="81308" x2="85483" y2="76916"/>
                        <a14:foregroundMark x1="85483" y1="76916" x2="94413" y2="62897"/>
                        <a14:foregroundMark x1="94413" y1="62897" x2="96762" y2="70093"/>
                        <a14:foregroundMark x1="96762" y1="70093" x2="87728" y2="79813"/>
                        <a14:foregroundMark x1="87728" y1="79813" x2="84282" y2="69533"/>
                        <a14:foregroundMark x1="84282" y1="69533" x2="90705" y2="61308"/>
                        <a14:foregroundMark x1="90705" y1="61308" x2="89765" y2="70841"/>
                        <a14:foregroundMark x1="89765" y1="70841" x2="75352" y2="78692"/>
                        <a14:foregroundMark x1="75352" y1="78692" x2="69399" y2="68037"/>
                        <a14:foregroundMark x1="69399" y1="68037" x2="76658" y2="66262"/>
                        <a14:foregroundMark x1="76658" y1="66262" x2="79896" y2="73178"/>
                        <a14:foregroundMark x1="79896" y1="73178" x2="67311" y2="75140"/>
                        <a14:foregroundMark x1="67311" y1="75140" x2="65274" y2="67196"/>
                        <a14:foregroundMark x1="65274" y1="67196" x2="71749" y2="63925"/>
                        <a14:foregroundMark x1="71749" y1="63925" x2="73003" y2="73084"/>
                        <a14:foregroundMark x1="73003" y1="73084" x2="64909" y2="77383"/>
                        <a14:foregroundMark x1="64909" y1="77383" x2="62245" y2="70000"/>
                        <a14:foregroundMark x1="62245" y1="70000" x2="68460" y2="68692"/>
                        <a14:foregroundMark x1="68460" y1="68692" x2="68407" y2="78598"/>
                        <a14:foregroundMark x1="68407" y1="78598" x2="54308" y2="82617"/>
                        <a14:foregroundMark x1="54308" y1="82617" x2="48721" y2="78598"/>
                        <a14:foregroundMark x1="48721" y1="78598" x2="54621" y2="82150"/>
                        <a14:foregroundMark x1="54621" y1="82150" x2="47258" y2="82430"/>
                        <a14:foregroundMark x1="47258" y1="82430" x2="50653" y2="77850"/>
                        <a14:foregroundMark x1="50653" y1="77850" x2="48721" y2="87196"/>
                        <a14:foregroundMark x1="48721" y1="87196" x2="43342" y2="87664"/>
                        <a14:foregroundMark x1="43342" y1="87664" x2="46736" y2="83364"/>
                        <a14:foregroundMark x1="46736" y1="83364" x2="41253" y2="90654"/>
                        <a14:foregroundMark x1="41253" y1="90654" x2="41775" y2="82710"/>
                        <a14:foregroundMark x1="41775" y1="82710" x2="40836" y2="91963"/>
                        <a14:foregroundMark x1="40836" y1="91963" x2="36658" y2="91776"/>
                        <a14:foregroundMark x1="36658" y1="91776" x2="40366" y2="84393"/>
                        <a14:foregroundMark x1="40366" y1="84393" x2="36345" y2="89907"/>
                        <a14:foregroundMark x1="36345" y1="89907" x2="38016" y2="80187"/>
                        <a14:foregroundMark x1="38016" y1="80187" x2="46057" y2="85421"/>
                        <a14:foregroundMark x1="46057" y1="85421" x2="42768" y2="92336"/>
                        <a14:foregroundMark x1="42768" y1="92336" x2="49869" y2="90000"/>
                        <a14:foregroundMark x1="49869" y1="90000" x2="40992" y2="96075"/>
                        <a14:foregroundMark x1="40992" y1="96075" x2="47728" y2="85421"/>
                        <a14:foregroundMark x1="47728" y1="85421" x2="54360" y2="88598"/>
                        <a14:foregroundMark x1="54360" y1="88598" x2="47520" y2="97290"/>
                        <a14:foregroundMark x1="47520" y1="97290" x2="55196" y2="89626"/>
                        <a14:foregroundMark x1="55196" y1="89626" x2="60209" y2="97570"/>
                        <a14:foregroundMark x1="60209" y1="97570" x2="54621" y2="94953"/>
                        <a14:foregroundMark x1="54621" y1="94953" x2="62141" y2="86449"/>
                        <a14:foregroundMark x1="62141" y1="86449" x2="71227" y2="86355"/>
                        <a14:foregroundMark x1="71227" y1="86355" x2="73055" y2="93271"/>
                        <a14:foregroundMark x1="73055" y1="93271" x2="69138" y2="90467"/>
                        <a14:foregroundMark x1="69138" y1="90467" x2="74099" y2="83271"/>
                        <a14:foregroundMark x1="74099" y1="83271" x2="82402" y2="85047"/>
                        <a14:foregroundMark x1="82402" y1="85047" x2="81723" y2="93832"/>
                        <a14:foregroundMark x1="81723" y1="93832" x2="75196" y2="95794"/>
                        <a14:foregroundMark x1="75196" y1="95794" x2="80261" y2="91215"/>
                        <a14:foregroundMark x1="80261" y1="91215" x2="82089" y2="99439"/>
                        <a14:foregroundMark x1="82089" y1="99439" x2="71227" y2="95701"/>
                        <a14:foregroundMark x1="71227" y1="95701" x2="72324" y2="87944"/>
                        <a14:foregroundMark x1="72324" y1="87944" x2="78538" y2="90000"/>
                        <a14:foregroundMark x1="78538" y1="90000" x2="69452" y2="96916"/>
                        <a14:foregroundMark x1="69452" y1="96916" x2="62715" y2="93551"/>
                        <a14:foregroundMark x1="62715" y1="93551" x2="72637" y2="88318"/>
                        <a14:foregroundMark x1="72637" y1="88318" x2="70809" y2="99439"/>
                        <a14:foregroundMark x1="70809" y1="99439" x2="86736" y2="89720"/>
                        <a14:foregroundMark x1="86736" y1="89720" x2="85117" y2="96822"/>
                        <a14:foregroundMark x1="85117" y1="96822" x2="92898" y2="92243"/>
                        <a14:foregroundMark x1="92898" y1="92243" x2="89765" y2="97757"/>
                        <a14:foregroundMark x1="89765" y1="97757" x2="81880" y2="95701"/>
                        <a14:foregroundMark x1="81880" y1="95701" x2="86789" y2="88505"/>
                        <a14:foregroundMark x1="86789" y1="88505" x2="97598" y2="87103"/>
                        <a14:foregroundMark x1="97598" y1="87103" x2="97232" y2="94579"/>
                        <a14:foregroundMark x1="97232" y1="94579" x2="91697" y2="95888"/>
                        <a14:foregroundMark x1="91697" y1="95888" x2="98486" y2="88879"/>
                        <a14:foregroundMark x1="98486" y1="88879" x2="90078" y2="96355"/>
                        <a14:foregroundMark x1="90078" y1="96355" x2="90548" y2="85140"/>
                        <a14:foregroundMark x1="90548" y1="85140" x2="96815" y2="78879"/>
                        <a14:foregroundMark x1="96815" y1="78879" x2="96084" y2="86636"/>
                        <a14:foregroundMark x1="96084" y1="86636" x2="91958" y2="89346"/>
                        <a14:foregroundMark x1="91958" y1="89346" x2="95091" y2="79159"/>
                        <a14:foregroundMark x1="95091" y1="79159" x2="98277" y2="74673"/>
                        <a14:foregroundMark x1="98277" y1="74673" x2="94830" y2="81589"/>
                        <a14:foregroundMark x1="94830" y1="81589" x2="97128" y2="67009"/>
                        <a14:foregroundMark x1="97128" y1="67009" x2="93159" y2="68411"/>
                        <a14:foregroundMark x1="93159" y1="68411" x2="97598" y2="56262"/>
                        <a14:foregroundMark x1="97598" y1="56262" x2="91279" y2="63832"/>
                        <a14:foregroundMark x1="91279" y1="63832" x2="91540" y2="55140"/>
                        <a14:foregroundMark x1="91540" y1="55140" x2="98747" y2="39720"/>
                        <a14:foregroundMark x1="98747" y1="39720" x2="98642" y2="47103"/>
                        <a14:foregroundMark x1="98642" y1="47103" x2="88407" y2="74579"/>
                        <a14:foregroundMark x1="88407" y1="74579" x2="89452" y2="63925"/>
                        <a14:foregroundMark x1="89452" y1="63925" x2="97389" y2="40093"/>
                        <a14:foregroundMark x1="97389" y1="40093" x2="88198" y2="84953"/>
                        <a14:foregroundMark x1="88198" y1="84953" x2="86736" y2="74486"/>
                        <a14:foregroundMark x1="86736" y1="74486" x2="92480" y2="49065"/>
                        <a14:foregroundMark x1="92480" y1="49065" x2="73577" y2="98692"/>
                        <a14:foregroundMark x1="73577" y1="98692" x2="74204" y2="81682"/>
                        <a14:foregroundMark x1="74204" y1="81682" x2="80992" y2="54673"/>
                        <a14:foregroundMark x1="80992" y1="54673" x2="75822" y2="69720"/>
                        <a14:foregroundMark x1="75822" y1="69720" x2="82977" y2="40561"/>
                        <a14:foregroundMark x1="82977" y1="40561" x2="76031" y2="59252"/>
                        <a14:foregroundMark x1="76031" y1="59252" x2="85953" y2="32056"/>
                        <a14:foregroundMark x1="85953" y1="32056" x2="74413" y2="65701"/>
                        <a14:foregroundMark x1="74413" y1="65701" x2="63238" y2="78505"/>
                        <a14:foregroundMark x1="63238" y1="78505" x2="69608" y2="45140"/>
                        <a14:foregroundMark x1="69608" y1="45140" x2="64125" y2="59159"/>
                        <a14:foregroundMark x1="64125" y1="59159" x2="56188" y2="67570"/>
                        <a14:foregroundMark x1="56188" y1="67570" x2="60522" y2="54673"/>
                        <a14:foregroundMark x1="60522" y1="54673" x2="59634" y2="61682"/>
                        <a14:foregroundMark x1="59634" y1="61682" x2="51384" y2="77103"/>
                        <a14:foregroundMark x1="51384" y1="77103" x2="50496" y2="58785"/>
                        <a14:foregroundMark x1="50496" y1="58785" x2="44439" y2="60935"/>
                        <a14:foregroundMark x1="44439" y1="60935" x2="40679" y2="64953"/>
                        <a14:foregroundMark x1="40679" y1="64953" x2="34569" y2="67664"/>
                        <a14:foregroundMark x1="34569" y1="67664" x2="30809" y2="73364"/>
                        <a14:foregroundMark x1="30809" y1="73364" x2="30548" y2="81869"/>
                        <a14:foregroundMark x1="30548" y1="81869" x2="30026" y2="74766"/>
                        <a14:foregroundMark x1="30026" y1="74766" x2="23446" y2="82523"/>
                        <a14:foregroundMark x1="23446" y1="82523" x2="21044" y2="76075"/>
                        <a14:foregroundMark x1="21044" y1="76075" x2="13838" y2="84112"/>
                        <a14:foregroundMark x1="13838" y1="84112" x2="12480" y2="77477"/>
                        <a14:foregroundMark x1="12480" y1="77477" x2="8460" y2="79159"/>
                        <a14:foregroundMark x1="8460" y1="79159" x2="5222" y2="83364"/>
                        <a14:foregroundMark x1="5222" y1="83364" x2="992" y2="69533"/>
                        <a14:foregroundMark x1="992" y1="69533" x2="940" y2="30748"/>
                        <a14:foregroundMark x1="940" y1="30748" x2="4856" y2="31589"/>
                        <a14:foregroundMark x1="4856" y1="31589" x2="8877" y2="35140"/>
                        <a14:foregroundMark x1="8877" y1="35140" x2="8825" y2="27850"/>
                        <a14:foregroundMark x1="8825" y1="27850" x2="9086" y2="53178"/>
                        <a14:foregroundMark x1="9086" y1="53178" x2="9661" y2="37103"/>
                        <a14:foregroundMark x1="9661" y1="37103" x2="6945" y2="62243"/>
                        <a14:foregroundMark x1="6945" y1="62243" x2="8094" y2="51028"/>
                        <a14:foregroundMark x1="8094" y1="51028" x2="8303" y2="65047"/>
                        <a14:foregroundMark x1="8303" y1="65047" x2="11540" y2="56168"/>
                        <a14:foregroundMark x1="11540" y1="56168" x2="8616" y2="69907"/>
                        <a14:foregroundMark x1="8616" y1="69907" x2="10339" y2="60093"/>
                        <a14:foregroundMark x1="10339" y1="60093" x2="9608" y2="68598"/>
                        <a14:foregroundMark x1="9608" y1="68598" x2="6945" y2="74299"/>
                        <a14:foregroundMark x1="6945" y1="74299" x2="5222" y2="67009"/>
                        <a14:foregroundMark x1="5222" y1="67009" x2="6580" y2="57009"/>
                        <a14:foregroundMark x1="6580" y1="57009" x2="3238" y2="60654"/>
                        <a14:foregroundMark x1="3238" y1="60654" x2="6945" y2="51402"/>
                        <a14:foregroundMark x1="6945" y1="51402" x2="1984" y2="59626"/>
                        <a14:foregroundMark x1="1984" y1="59626" x2="1775" y2="50654"/>
                        <a14:foregroundMark x1="1775" y1="50654" x2="3342" y2="44112"/>
                        <a14:foregroundMark x1="3342" y1="44112" x2="6266" y2="48785"/>
                        <a14:foregroundMark x1="6266" y1="48785" x2="2350" y2="52336"/>
                        <a14:foregroundMark x1="2350" y1="52336" x2="6632" y2="44486"/>
                        <a14:foregroundMark x1="6632" y1="44486" x2="9922" y2="51215"/>
                        <a14:foregroundMark x1="9922" y1="51215" x2="4961" y2="51121"/>
                        <a14:foregroundMark x1="4961" y1="51121" x2="9817" y2="42710"/>
                        <a14:foregroundMark x1="9817" y1="42710" x2="9817" y2="51869"/>
                        <a14:foregroundMark x1="9817" y1="51869" x2="5013" y2="46916"/>
                        <a14:foregroundMark x1="5013" y1="46916" x2="8094" y2="41121"/>
                        <a14:foregroundMark x1="8094" y1="41121" x2="4961" y2="46916"/>
                        <a14:foregroundMark x1="4961" y1="46916" x2="8251" y2="42804"/>
                        <a14:foregroundMark x1="8251" y1="42804" x2="3029" y2="31776"/>
                        <a14:foregroundMark x1="3029" y1="31776" x2="4752" y2="38131"/>
                        <a14:foregroundMark x1="4752" y1="38131" x2="9138" y2="40093"/>
                        <a14:foregroundMark x1="9138" y1="40093" x2="10548" y2="33084"/>
                        <a14:foregroundMark x1="10548" y1="33084" x2="9295" y2="26168"/>
                        <a14:foregroundMark x1="9295" y1="26168" x2="12794" y2="31402"/>
                        <a14:foregroundMark x1="12794" y1="31402" x2="16762" y2="31589"/>
                        <a14:foregroundMark x1="16762" y1="31589" x2="23112" y2="29216"/>
                        <a14:foregroundMark x1="25013" y1="28505" x2="29974" y2="31028"/>
                        <a14:foregroundMark x1="32196" y1="29157" x2="33525" y2="28037"/>
                        <a14:foregroundMark x1="29974" y1="31028" x2="31909" y2="29398"/>
                        <a14:foregroundMark x1="33525" y1="28037" x2="36971" y2="34299"/>
                        <a14:foregroundMark x1="36971" y1="34299" x2="35144" y2="41776"/>
                        <a14:foregroundMark x1="35144" y1="41776" x2="41305" y2="37664"/>
                        <a14:foregroundMark x1="41305" y1="37664" x2="42663" y2="45234"/>
                        <a14:foregroundMark x1="42663" y1="45234" x2="51906" y2="42430"/>
                        <a14:foregroundMark x1="51906" y1="42430" x2="56919" y2="38318"/>
                        <a14:foregroundMark x1="56919" y1="38318" x2="59687" y2="43738"/>
                        <a14:foregroundMark x1="59687" y1="43738" x2="54778" y2="42804"/>
                        <a14:foregroundMark x1="54778" y1="42804" x2="48616" y2="53271"/>
                        <a14:foregroundMark x1="48616" y1="53271" x2="32637" y2="57290"/>
                        <a14:foregroundMark x1="32637" y1="57290" x2="28564" y2="60374"/>
                        <a14:foregroundMark x1="28564" y1="60374" x2="24595" y2="56542"/>
                        <a14:foregroundMark x1="24595" y1="56542" x2="27206" y2="64673"/>
                        <a14:foregroundMark x1="27206" y1="64673" x2="23029" y2="65607"/>
                        <a14:foregroundMark x1="23029" y1="65607" x2="23133" y2="74206"/>
                        <a14:foregroundMark x1="23133" y1="74206" x2="13786" y2="74299"/>
                        <a14:foregroundMark x1="13786" y1="74299" x2="18225" y2="66075"/>
                        <a14:foregroundMark x1="18225" y1="66075" x2="15822" y2="53458"/>
                        <a14:foregroundMark x1="15822" y1="53458" x2="22454" y2="53458"/>
                        <a14:foregroundMark x1="22454" y1="53458" x2="16606" y2="58411"/>
                        <a14:foregroundMark x1="16606" y1="58411" x2="30392" y2="53551"/>
                        <a14:foregroundMark x1="30392" y1="53551" x2="34621" y2="59626"/>
                        <a14:foregroundMark x1="34621" y1="59626" x2="27154" y2="54579"/>
                        <a14:foregroundMark x1="27154" y1="54579" x2="36397" y2="48131"/>
                        <a14:foregroundMark x1="36397" y1="48131" x2="30287" y2="51589"/>
                        <a14:foregroundMark x1="30287" y1="51589" x2="34778" y2="49439"/>
                        <a14:foregroundMark x1="34778" y1="49439" x2="32846" y2="42243"/>
                        <a14:foregroundMark x1="32846" y1="42243" x2="27781" y2="39626"/>
                        <a14:foregroundMark x1="27781" y1="39626" x2="24752" y2="44206"/>
                        <a14:foregroundMark x1="24752" y1="44206" x2="26527" y2="37290"/>
                        <a14:foregroundMark x1="26527" y1="37290" x2="22507" y2="44299"/>
                        <a14:foregroundMark x1="22507" y1="44299" x2="23603" y2="34579"/>
                        <a14:foregroundMark x1="23603" y1="34579" x2="17232" y2="45047"/>
                        <a14:foregroundMark x1="17232" y1="45047" x2="19164" y2="38879"/>
                        <a14:foregroundMark x1="19164" y1="38879" x2="15352" y2="43551"/>
                        <a14:foregroundMark x1="15352" y1="43551" x2="10757" y2="44393"/>
                        <a14:foregroundMark x1="10757" y1="44393" x2="13368" y2="71963"/>
                        <a14:foregroundMark x1="13368" y1="71963" x2="13107" y2="67570"/>
                        <a14:foregroundMark x1="50183" y1="83458" x2="54517" y2="81495"/>
                        <a14:foregroundMark x1="54517" y1="81495" x2="59321" y2="82056"/>
                        <a14:foregroundMark x1="59321" y1="82056" x2="56658" y2="89439"/>
                        <a14:foregroundMark x1="56658" y1="89439" x2="46110" y2="88131"/>
                        <a14:foregroundMark x1="46110" y1="88131" x2="51436" y2="81121"/>
                        <a14:foregroundMark x1="51436" y1="81121" x2="57859" y2="79439"/>
                        <a14:foregroundMark x1="57859" y1="79439" x2="52167" y2="86168"/>
                        <a14:foregroundMark x1="52167" y1="86168" x2="46789" y2="85981"/>
                        <a14:foregroundMark x1="46789" y1="85981" x2="54047" y2="79626"/>
                        <a14:foregroundMark x1="54047" y1="79626" x2="64439" y2="81215"/>
                        <a14:foregroundMark x1="64439" y1="81215" x2="60366" y2="91121"/>
                        <a14:foregroundMark x1="60366" y1="91121" x2="54360" y2="89626"/>
                        <a14:foregroundMark x1="54360" y1="89626" x2="51749" y2="84299"/>
                        <a14:foregroundMark x1="51749" y1="84299" x2="57859" y2="77290"/>
                        <a14:foregroundMark x1="57859" y1="77290" x2="62089" y2="82430"/>
                        <a14:foregroundMark x1="62089" y1="82430" x2="58433" y2="88037"/>
                        <a14:foregroundMark x1="58433" y1="88037" x2="53943" y2="90000"/>
                        <a14:foregroundMark x1="53943" y1="90000" x2="55822" y2="83738"/>
                        <a14:foregroundMark x1="36345" y1="12804" x2="35822" y2="5234"/>
                        <a14:foregroundMark x1="35822" y1="5234" x2="40679" y2="1121"/>
                        <a14:foregroundMark x1="40679" y1="1121" x2="67206" y2="1495"/>
                        <a14:foregroundMark x1="67206" y1="1495" x2="93159" y2="0"/>
                        <a14:foregroundMark x1="93159" y1="0" x2="98747" y2="748"/>
                        <a14:foregroundMark x1="98747" y1="748" x2="95770" y2="97664"/>
                        <a14:foregroundMark x1="95770" y1="97664" x2="88094" y2="82523"/>
                        <a14:foregroundMark x1="88094" y1="82523" x2="85692" y2="56262"/>
                        <a14:foregroundMark x1="85692" y1="56262" x2="87050" y2="29159"/>
                        <a14:foregroundMark x1="87050" y1="29159" x2="94204" y2="1308"/>
                        <a14:foregroundMark x1="94204" y1="1308" x2="98120" y2="9907"/>
                        <a14:foregroundMark x1="98120" y1="9907" x2="98225" y2="59907"/>
                        <a14:foregroundMark x1="98225" y1="59907" x2="96710" y2="82991"/>
                        <a14:foregroundMark x1="96710" y1="82991" x2="95509" y2="38131"/>
                        <a14:foregroundMark x1="95509" y1="38131" x2="96031" y2="85140"/>
                        <a14:foregroundMark x1="96031" y1="85140" x2="95979" y2="78879"/>
                        <a14:foregroundMark x1="50183" y1="9065" x2="53995" y2="6542"/>
                        <a14:foregroundMark x1="53995" y1="6542" x2="51854" y2="5327"/>
                        <a14:foregroundMark x1="31593" y1="98411" x2="35561" y2="98131"/>
                        <a14:foregroundMark x1="35561" y1="98131" x2="59164" y2="98411"/>
                        <a14:foregroundMark x1="59164" y1="98411" x2="67885" y2="97664"/>
                        <a14:foregroundMark x1="67885" y1="97664" x2="72585" y2="97757"/>
                        <a14:foregroundMark x1="72585" y1="97757" x2="77911" y2="97196"/>
                        <a14:foregroundMark x1="77911" y1="97196" x2="90287" y2="97196"/>
                        <a14:foregroundMark x1="90287" y1="97196" x2="98642" y2="96822"/>
                        <a14:foregroundMark x1="98642" y1="96822" x2="99269" y2="96916"/>
                        <a14:foregroundMark x1="6684" y1="31402" x2="2663" y2="28318"/>
                        <a14:foregroundMark x1="2663" y1="28318" x2="836" y2="34673"/>
                        <a14:foregroundMark x1="836" y1="34673" x2="1097" y2="73832"/>
                        <a14:foregroundMark x1="1097" y1="73832" x2="3916" y2="78972"/>
                        <a14:foregroundMark x1="3916" y1="78972" x2="6005" y2="72430"/>
                        <a14:foregroundMark x1="6005" y1="72430" x2="6005" y2="31776"/>
                        <a14:foregroundMark x1="3655" y1="27664" x2="418" y2="32804"/>
                        <a14:foregroundMark x1="418" y1="32804" x2="157" y2="78318"/>
                        <a14:foregroundMark x1="157" y1="78318" x2="2820" y2="71028"/>
                        <a14:foregroundMark x1="2820" y1="71028" x2="2820" y2="27290"/>
                        <a14:backgroundMark x1="1514" y1="4579" x2="8407" y2="2897"/>
                        <a14:backgroundMark x1="8407" y1="2897" x2="13420" y2="2897"/>
                        <a14:backgroundMark x1="13420" y1="2897" x2="9922" y2="7103"/>
                        <a14:backgroundMark x1="9922" y1="7103" x2="5587" y2="7757"/>
                        <a14:backgroundMark x1="5587" y1="7757" x2="9869" y2="4860"/>
                        <a14:backgroundMark x1="9869" y1="4860" x2="5170" y2="10841"/>
                        <a14:backgroundMark x1="5170" y1="10841" x2="11332" y2="7570"/>
                        <a14:backgroundMark x1="11332" y1="7570" x2="7363" y2="15047"/>
                        <a14:backgroundMark x1="7363" y1="15047" x2="11645" y2="10187"/>
                        <a14:backgroundMark x1="11645" y1="10187" x2="19060" y2="9065"/>
                        <a14:backgroundMark x1="19060" y1="9065" x2="23029" y2="9346"/>
                        <a14:backgroundMark x1="23029" y1="9346" x2="17076" y2="15607"/>
                        <a14:backgroundMark x1="17076" y1="15607" x2="21358" y2="5047"/>
                        <a14:backgroundMark x1="21358" y1="5047" x2="28982" y2="1589"/>
                        <a14:backgroundMark x1="28982" y1="1589" x2="28303" y2="10935"/>
                        <a14:backgroundMark x1="28303" y1="10935" x2="33525" y2="4019"/>
                        <a14:backgroundMark x1="33525" y1="4019" x2="30287" y2="11028"/>
                        <a14:backgroundMark x1="30287" y1="11028" x2="26527" y2="13925"/>
                        <a14:backgroundMark x1="26527" y1="13925" x2="29295" y2="19626"/>
                        <a14:backgroundMark x1="29295" y1="19626" x2="22089" y2="16168"/>
                        <a14:backgroundMark x1="22089" y1="16168" x2="17911" y2="20654"/>
                        <a14:backgroundMark x1="17911" y1="20654" x2="7258" y2="18598"/>
                        <a14:backgroundMark x1="7258" y1="18598" x2="2037" y2="21028"/>
                        <a14:backgroundMark x1="2037" y1="21028" x2="2245" y2="6262"/>
                        <a14:backgroundMark x1="2245" y1="6262" x2="2924" y2="8785"/>
                        <a14:backgroundMark x1="32167" y1="29065" x2="31749" y2="28879"/>
                        <a14:backgroundMark x1="23812" y1="29159" x2="20836" y2="24579"/>
                        <a14:backgroundMark x1="32167" y1="29626" x2="31697" y2="28879"/>
                        <a14:backgroundMark x1="32272" y1="29346" x2="32272" y2="27009"/>
                        <a14:backgroundMark x1="23916" y1="28411" x2="23916" y2="29252"/>
                      </a14:backgroundRemoval>
                    </a14:imgEffect>
                  </a14:imgLayer>
                </a14:imgProps>
              </a:ext>
              <a:ext uri="{28A0092B-C50C-407E-A947-70E740481C1C}">
                <a14:useLocalDpi xmlns:a14="http://schemas.microsoft.com/office/drawing/2010/main" val="0"/>
              </a:ext>
            </a:extLst>
          </a:blip>
          <a:stretch>
            <a:fillRect/>
          </a:stretch>
        </p:blipFill>
        <p:spPr>
          <a:xfrm>
            <a:off x="5915152" y="1441237"/>
            <a:ext cx="6276848" cy="3507166"/>
          </a:xfrm>
          <a:prstGeom prst="rect">
            <a:avLst/>
          </a:prstGeom>
        </p:spPr>
      </p:pic>
      <p:grpSp>
        <p:nvGrpSpPr>
          <p:cNvPr id="69" name="Group 68">
            <a:extLst>
              <a:ext uri="{FF2B5EF4-FFF2-40B4-BE49-F238E27FC236}">
                <a16:creationId xmlns:a16="http://schemas.microsoft.com/office/drawing/2014/main" id="{17765848-A8B2-458D-B122-3A693D3E3C7C}"/>
              </a:ext>
            </a:extLst>
          </p:cNvPr>
          <p:cNvGrpSpPr/>
          <p:nvPr/>
        </p:nvGrpSpPr>
        <p:grpSpPr>
          <a:xfrm>
            <a:off x="3580013" y="1298207"/>
            <a:ext cx="5473563" cy="2491473"/>
            <a:chOff x="3748255" y="1721189"/>
            <a:chExt cx="5473563" cy="2491473"/>
          </a:xfrm>
        </p:grpSpPr>
        <p:grpSp>
          <p:nvGrpSpPr>
            <p:cNvPr id="52" name="Group 51">
              <a:extLst>
                <a:ext uri="{FF2B5EF4-FFF2-40B4-BE49-F238E27FC236}">
                  <a16:creationId xmlns:a16="http://schemas.microsoft.com/office/drawing/2014/main" id="{31CA65A9-61AA-4E38-A874-27A04716DCAF}"/>
                </a:ext>
              </a:extLst>
            </p:cNvPr>
            <p:cNvGrpSpPr/>
            <p:nvPr/>
          </p:nvGrpSpPr>
          <p:grpSpPr>
            <a:xfrm>
              <a:off x="3748255" y="1721189"/>
              <a:ext cx="5473563" cy="1619747"/>
              <a:chOff x="2102335" y="269940"/>
              <a:chExt cx="5473563" cy="1619747"/>
            </a:xfrm>
          </p:grpSpPr>
          <p:sp>
            <p:nvSpPr>
              <p:cNvPr id="47" name="Rectangle 46">
                <a:extLst>
                  <a:ext uri="{FF2B5EF4-FFF2-40B4-BE49-F238E27FC236}">
                    <a16:creationId xmlns:a16="http://schemas.microsoft.com/office/drawing/2014/main" id="{F3816332-D7F5-4C04-B8D9-C3295F6258EE}"/>
                  </a:ext>
                </a:extLst>
              </p:cNvPr>
              <p:cNvSpPr/>
              <p:nvPr/>
            </p:nvSpPr>
            <p:spPr>
              <a:xfrm>
                <a:off x="2102335" y="269940"/>
                <a:ext cx="4288354" cy="707886"/>
              </a:xfrm>
              <a:prstGeom prst="rect">
                <a:avLst/>
              </a:prstGeom>
              <a:noFill/>
            </p:spPr>
            <p:txBody>
              <a:bodyPr wrap="square" lIns="91440" tIns="45720" rIns="91440" bIns="45720">
                <a:spAutoFit/>
              </a:bodyPr>
              <a:lstStyle/>
              <a:p>
                <a:pPr algn="ctr"/>
                <a:r>
                  <a:rPr lang="en-US" sz="40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Staggered Pawls</a:t>
                </a:r>
              </a:p>
            </p:txBody>
          </p:sp>
          <p:cxnSp>
            <p:nvCxnSpPr>
              <p:cNvPr id="48" name="Connector: Curved 47">
                <a:extLst>
                  <a:ext uri="{FF2B5EF4-FFF2-40B4-BE49-F238E27FC236}">
                    <a16:creationId xmlns:a16="http://schemas.microsoft.com/office/drawing/2014/main" id="{38D0F211-9043-429C-BAEF-2071870D71E8}"/>
                  </a:ext>
                </a:extLst>
              </p:cNvPr>
              <p:cNvCxnSpPr>
                <a:cxnSpLocks/>
                <a:stCxn id="47" idx="3"/>
              </p:cNvCxnSpPr>
              <p:nvPr/>
            </p:nvCxnSpPr>
            <p:spPr>
              <a:xfrm>
                <a:off x="6390689" y="623883"/>
                <a:ext cx="1185209" cy="1265804"/>
              </a:xfrm>
              <a:prstGeom prst="curvedConnector2">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7" name="Connector: Curved 66">
              <a:extLst>
                <a:ext uri="{FF2B5EF4-FFF2-40B4-BE49-F238E27FC236}">
                  <a16:creationId xmlns:a16="http://schemas.microsoft.com/office/drawing/2014/main" id="{166B488D-0254-497E-BF1F-B3BEDFC43D0A}"/>
                </a:ext>
              </a:extLst>
            </p:cNvPr>
            <p:cNvCxnSpPr>
              <a:cxnSpLocks/>
              <a:stCxn id="47" idx="3"/>
            </p:cNvCxnSpPr>
            <p:nvPr/>
          </p:nvCxnSpPr>
          <p:spPr>
            <a:xfrm>
              <a:off x="8036609" y="2075132"/>
              <a:ext cx="726993" cy="2137530"/>
            </a:xfrm>
            <a:prstGeom prst="curvedConnector2">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8B163A62-1AD1-4869-9821-2ED9D52F420A}"/>
              </a:ext>
            </a:extLst>
          </p:cNvPr>
          <p:cNvGrpSpPr/>
          <p:nvPr/>
        </p:nvGrpSpPr>
        <p:grpSpPr>
          <a:xfrm>
            <a:off x="3282371" y="1318363"/>
            <a:ext cx="5771127" cy="1321205"/>
            <a:chOff x="3509249" y="1298207"/>
            <a:chExt cx="5255210" cy="1321205"/>
          </a:xfrm>
        </p:grpSpPr>
        <p:sp>
          <p:nvSpPr>
            <p:cNvPr id="65" name="Rectangle 64">
              <a:extLst>
                <a:ext uri="{FF2B5EF4-FFF2-40B4-BE49-F238E27FC236}">
                  <a16:creationId xmlns:a16="http://schemas.microsoft.com/office/drawing/2014/main" id="{58A417C1-19B6-4E34-80FE-975CCB1A4F86}"/>
                </a:ext>
              </a:extLst>
            </p:cNvPr>
            <p:cNvSpPr/>
            <p:nvPr/>
          </p:nvSpPr>
          <p:spPr>
            <a:xfrm>
              <a:off x="3509249" y="1298207"/>
              <a:ext cx="4292176" cy="707886"/>
            </a:xfrm>
            <a:prstGeom prst="rect">
              <a:avLst/>
            </a:prstGeom>
            <a:noFill/>
          </p:spPr>
          <p:txBody>
            <a:bodyPr wrap="square" lIns="91440" tIns="45720" rIns="91440" bIns="45720">
              <a:spAutoFit/>
            </a:bodyPr>
            <a:lstStyle/>
            <a:p>
              <a:pPr algn="ctr"/>
              <a:r>
                <a:rPr lang="en-US" sz="40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Angled Pawl Teeth</a:t>
              </a:r>
            </a:p>
          </p:txBody>
        </p:sp>
        <p:cxnSp>
          <p:nvCxnSpPr>
            <p:cNvPr id="66" name="Connector: Curved 65">
              <a:extLst>
                <a:ext uri="{FF2B5EF4-FFF2-40B4-BE49-F238E27FC236}">
                  <a16:creationId xmlns:a16="http://schemas.microsoft.com/office/drawing/2014/main" id="{3CB1B543-7893-4775-B0B9-5A06ADA47A91}"/>
                </a:ext>
              </a:extLst>
            </p:cNvPr>
            <p:cNvCxnSpPr>
              <a:cxnSpLocks/>
              <a:stCxn id="65" idx="3"/>
            </p:cNvCxnSpPr>
            <p:nvPr/>
          </p:nvCxnSpPr>
          <p:spPr>
            <a:xfrm>
              <a:off x="7801425" y="1652150"/>
              <a:ext cx="963034" cy="967262"/>
            </a:xfrm>
            <a:prstGeom prst="curvedConnector3">
              <a:avLst>
                <a:gd name="adj1" fmla="val 50000"/>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01049E49-7959-4A48-8ADE-BD1AEBDA60F5}"/>
              </a:ext>
            </a:extLst>
          </p:cNvPr>
          <p:cNvGrpSpPr/>
          <p:nvPr/>
        </p:nvGrpSpPr>
        <p:grpSpPr>
          <a:xfrm>
            <a:off x="2573779" y="1338519"/>
            <a:ext cx="5191651" cy="707886"/>
            <a:chOff x="2499322" y="1298207"/>
            <a:chExt cx="5191651" cy="707886"/>
          </a:xfrm>
        </p:grpSpPr>
        <p:sp>
          <p:nvSpPr>
            <p:cNvPr id="12" name="Rectangle 11">
              <a:extLst>
                <a:ext uri="{FF2B5EF4-FFF2-40B4-BE49-F238E27FC236}">
                  <a16:creationId xmlns:a16="http://schemas.microsoft.com/office/drawing/2014/main" id="{B2AF01DA-4A93-4A2D-A3A1-9185A2D8ED63}"/>
                </a:ext>
              </a:extLst>
            </p:cNvPr>
            <p:cNvSpPr/>
            <p:nvPr/>
          </p:nvSpPr>
          <p:spPr>
            <a:xfrm>
              <a:off x="3532270" y="1298207"/>
              <a:ext cx="4158703" cy="707886"/>
            </a:xfrm>
            <a:prstGeom prst="rect">
              <a:avLst/>
            </a:prstGeom>
            <a:noFill/>
          </p:spPr>
          <p:txBody>
            <a:bodyPr wrap="none" lIns="91440" tIns="45720" rIns="91440" bIns="45720">
              <a:spAutoFit/>
            </a:bodyPr>
            <a:lstStyle/>
            <a:p>
              <a:pPr algn="ctr"/>
              <a:r>
                <a:rPr lang="en-US" sz="40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More Pawl Arms</a:t>
              </a:r>
            </a:p>
          </p:txBody>
        </p:sp>
        <p:cxnSp>
          <p:nvCxnSpPr>
            <p:cNvPr id="14" name="Connector: Curved 13">
              <a:extLst>
                <a:ext uri="{FF2B5EF4-FFF2-40B4-BE49-F238E27FC236}">
                  <a16:creationId xmlns:a16="http://schemas.microsoft.com/office/drawing/2014/main" id="{B7208907-05EF-493D-9CC3-246260A3775F}"/>
                </a:ext>
              </a:extLst>
            </p:cNvPr>
            <p:cNvCxnSpPr>
              <a:cxnSpLocks/>
              <a:stCxn id="12" idx="1"/>
            </p:cNvCxnSpPr>
            <p:nvPr/>
          </p:nvCxnSpPr>
          <p:spPr>
            <a:xfrm rot="10800000" flipV="1">
              <a:off x="2499320" y="1652149"/>
              <a:ext cx="1032950" cy="353943"/>
            </a:xfrm>
            <a:prstGeom prst="curvedConnector3">
              <a:avLst>
                <a:gd name="adj1" fmla="val 90327"/>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1AF912E7-68BB-43D3-8D22-70F2AF229B13}"/>
              </a:ext>
            </a:extLst>
          </p:cNvPr>
          <p:cNvGrpSpPr/>
          <p:nvPr/>
        </p:nvGrpSpPr>
        <p:grpSpPr>
          <a:xfrm>
            <a:off x="3028153" y="1318363"/>
            <a:ext cx="5174815" cy="1064554"/>
            <a:chOff x="3024219" y="1298207"/>
            <a:chExt cx="5174815" cy="1064554"/>
          </a:xfrm>
        </p:grpSpPr>
        <p:sp>
          <p:nvSpPr>
            <p:cNvPr id="80" name="Rectangle 79">
              <a:extLst>
                <a:ext uri="{FF2B5EF4-FFF2-40B4-BE49-F238E27FC236}">
                  <a16:creationId xmlns:a16="http://schemas.microsoft.com/office/drawing/2014/main" id="{1C9D32CF-DD54-45CF-B877-86CCD3BD277F}"/>
                </a:ext>
              </a:extLst>
            </p:cNvPr>
            <p:cNvSpPr/>
            <p:nvPr/>
          </p:nvSpPr>
          <p:spPr>
            <a:xfrm>
              <a:off x="3024219" y="1298207"/>
              <a:ext cx="5174815" cy="707886"/>
            </a:xfrm>
            <a:prstGeom prst="rect">
              <a:avLst/>
            </a:prstGeom>
            <a:noFill/>
          </p:spPr>
          <p:txBody>
            <a:bodyPr wrap="none" lIns="91440" tIns="45720" rIns="91440" bIns="45720">
              <a:spAutoFit/>
            </a:bodyPr>
            <a:lstStyle/>
            <a:p>
              <a:pPr algn="ctr"/>
              <a:r>
                <a:rPr lang="en-US" sz="40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Ratchet Helix Profile</a:t>
              </a:r>
            </a:p>
          </p:txBody>
        </p:sp>
        <p:cxnSp>
          <p:nvCxnSpPr>
            <p:cNvPr id="81" name="Connector: Curved 80">
              <a:extLst>
                <a:ext uri="{FF2B5EF4-FFF2-40B4-BE49-F238E27FC236}">
                  <a16:creationId xmlns:a16="http://schemas.microsoft.com/office/drawing/2014/main" id="{60361CEA-6D71-4B0E-902C-99C0C3FA60FD}"/>
                </a:ext>
              </a:extLst>
            </p:cNvPr>
            <p:cNvCxnSpPr>
              <a:cxnSpLocks/>
              <a:stCxn id="80" idx="2"/>
            </p:cNvCxnSpPr>
            <p:nvPr/>
          </p:nvCxnSpPr>
          <p:spPr>
            <a:xfrm rot="16200000" flipH="1">
              <a:off x="6062553" y="1555167"/>
              <a:ext cx="356668" cy="1258520"/>
            </a:xfrm>
            <a:prstGeom prst="curvedConnector2">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8" name="Isosceles Triangle 7">
            <a:extLst>
              <a:ext uri="{FF2B5EF4-FFF2-40B4-BE49-F238E27FC236}">
                <a16:creationId xmlns:a16="http://schemas.microsoft.com/office/drawing/2014/main" id="{8B049BB1-D31B-408F-826D-8E957A3AF4DC}"/>
              </a:ext>
            </a:extLst>
          </p:cNvPr>
          <p:cNvSpPr/>
          <p:nvPr/>
        </p:nvSpPr>
        <p:spPr>
          <a:xfrm>
            <a:off x="6960870" y="2249806"/>
            <a:ext cx="485775" cy="257174"/>
          </a:xfrm>
          <a:prstGeom prst="triangle">
            <a:avLst>
              <a:gd name="adj" fmla="val 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 name="Straight Connector 14">
            <a:extLst>
              <a:ext uri="{FF2B5EF4-FFF2-40B4-BE49-F238E27FC236}">
                <a16:creationId xmlns:a16="http://schemas.microsoft.com/office/drawing/2014/main" id="{8C837F02-3BF3-47E5-8586-BB296897463E}"/>
              </a:ext>
            </a:extLst>
          </p:cNvPr>
          <p:cNvCxnSpPr>
            <a:cxnSpLocks/>
          </p:cNvCxnSpPr>
          <p:nvPr/>
        </p:nvCxnSpPr>
        <p:spPr>
          <a:xfrm>
            <a:off x="9053497" y="1692460"/>
            <a:ext cx="236351" cy="325594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Footer Placeholder 3">
            <a:extLst>
              <a:ext uri="{FF2B5EF4-FFF2-40B4-BE49-F238E27FC236}">
                <a16:creationId xmlns:a16="http://schemas.microsoft.com/office/drawing/2014/main" id="{C6F1C41A-4CE8-4D70-AE1B-6A5A1AF5C7D6}"/>
              </a:ext>
            </a:extLst>
          </p:cNvPr>
          <p:cNvSpPr txBox="1">
            <a:spLocks/>
          </p:cNvSpPr>
          <p:nvPr/>
        </p:nvSpPr>
        <p:spPr>
          <a:xfrm>
            <a:off x="10734555" y="5571138"/>
            <a:ext cx="1457446"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Tristan Jenkins</a:t>
            </a:r>
          </a:p>
        </p:txBody>
      </p:sp>
      <p:grpSp>
        <p:nvGrpSpPr>
          <p:cNvPr id="29" name="Group 28">
            <a:extLst>
              <a:ext uri="{FF2B5EF4-FFF2-40B4-BE49-F238E27FC236}">
                <a16:creationId xmlns:a16="http://schemas.microsoft.com/office/drawing/2014/main" id="{A2261CEC-C7E9-45BB-9401-40CF028DBC50}"/>
              </a:ext>
            </a:extLst>
          </p:cNvPr>
          <p:cNvGrpSpPr/>
          <p:nvPr/>
        </p:nvGrpSpPr>
        <p:grpSpPr>
          <a:xfrm>
            <a:off x="0" y="0"/>
            <a:ext cx="916019" cy="914400"/>
            <a:chOff x="4533592" y="1492035"/>
            <a:chExt cx="916019" cy="914400"/>
          </a:xfrm>
        </p:grpSpPr>
        <p:sp>
          <p:nvSpPr>
            <p:cNvPr id="30" name="Oval 29">
              <a:extLst>
                <a:ext uri="{FF2B5EF4-FFF2-40B4-BE49-F238E27FC236}">
                  <a16:creationId xmlns:a16="http://schemas.microsoft.com/office/drawing/2014/main" id="{CD2693DB-122C-4451-974E-20ACA72B32CB}"/>
                </a:ext>
              </a:extLst>
            </p:cNvPr>
            <p:cNvSpPr/>
            <p:nvPr/>
          </p:nvSpPr>
          <p:spPr>
            <a:xfrm>
              <a:off x="4622967"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1" name="Graphic 30" descr="New Moon">
              <a:extLst>
                <a:ext uri="{FF2B5EF4-FFF2-40B4-BE49-F238E27FC236}">
                  <a16:creationId xmlns:a16="http://schemas.microsoft.com/office/drawing/2014/main" id="{D4E83E2B-5893-4D89-BB63-289FC5C291E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33592" y="1492035"/>
              <a:ext cx="914400" cy="914400"/>
            </a:xfrm>
            <a:prstGeom prst="rect">
              <a:avLst/>
            </a:prstGeom>
          </p:spPr>
        </p:pic>
        <p:pic>
          <p:nvPicPr>
            <p:cNvPr id="32" name="Graphic 31" descr="Full Moon">
              <a:extLst>
                <a:ext uri="{FF2B5EF4-FFF2-40B4-BE49-F238E27FC236}">
                  <a16:creationId xmlns:a16="http://schemas.microsoft.com/office/drawing/2014/main" id="{978F6EFF-EA32-49AC-8ACE-B25E45343A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35211" y="1492035"/>
              <a:ext cx="914400" cy="914400"/>
            </a:xfrm>
            <a:prstGeom prst="rect">
              <a:avLst/>
            </a:prstGeom>
          </p:spPr>
        </p:pic>
      </p:grpSp>
    </p:spTree>
    <p:extLst>
      <p:ext uri="{BB962C8B-B14F-4D97-AF65-F5344CB8AC3E}">
        <p14:creationId xmlns:p14="http://schemas.microsoft.com/office/powerpoint/2010/main" val="212859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D971949-1DA5-49A2-9B39-4FC342DBF7CC}"/>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24D4EBC9-4EA2-4D5D-AFAE-22197C8B98C5}"/>
              </a:ext>
            </a:extLst>
          </p:cNvPr>
          <p:cNvSpPr>
            <a:spLocks noGrp="1"/>
          </p:cNvSpPr>
          <p:nvPr>
            <p:ph type="sldNum" sz="quarter" idx="4"/>
          </p:nvPr>
        </p:nvSpPr>
        <p:spPr/>
        <p:txBody>
          <a:bodyPr/>
          <a:lstStyle/>
          <a:p>
            <a:fld id="{6F1FABC0-072B-4F22-8F9B-95A9D10B0206}" type="slidenum">
              <a:rPr lang="en-US" smtClean="0"/>
              <a:pPr/>
              <a:t>22</a:t>
            </a:fld>
            <a:endParaRPr lang="en-US"/>
          </a:p>
        </p:txBody>
      </p:sp>
      <p:sp>
        <p:nvSpPr>
          <p:cNvPr id="6" name="Rectangle: Rounded Corners 5">
            <a:extLst>
              <a:ext uri="{FF2B5EF4-FFF2-40B4-BE49-F238E27FC236}">
                <a16:creationId xmlns:a16="http://schemas.microsoft.com/office/drawing/2014/main" id="{67A74308-3691-402E-AADA-FF4D4F9EF851}"/>
              </a:ext>
            </a:extLst>
          </p:cNvPr>
          <p:cNvSpPr/>
          <p:nvPr/>
        </p:nvSpPr>
        <p:spPr>
          <a:xfrm>
            <a:off x="1705989" y="287827"/>
            <a:ext cx="8780021"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Buttress Threads &amp; Half Nuts</a:t>
            </a:r>
          </a:p>
        </p:txBody>
      </p:sp>
      <p:grpSp>
        <p:nvGrpSpPr>
          <p:cNvPr id="34" name="Group 33">
            <a:extLst>
              <a:ext uri="{FF2B5EF4-FFF2-40B4-BE49-F238E27FC236}">
                <a16:creationId xmlns:a16="http://schemas.microsoft.com/office/drawing/2014/main" id="{E154DB95-85A4-436F-93A0-66E2B0C7495C}"/>
              </a:ext>
            </a:extLst>
          </p:cNvPr>
          <p:cNvGrpSpPr/>
          <p:nvPr/>
        </p:nvGrpSpPr>
        <p:grpSpPr>
          <a:xfrm>
            <a:off x="1283230" y="3563655"/>
            <a:ext cx="1764766" cy="1764766"/>
            <a:chOff x="7452885" y="3546361"/>
            <a:chExt cx="1764766" cy="1764766"/>
          </a:xfrm>
        </p:grpSpPr>
        <p:sp>
          <p:nvSpPr>
            <p:cNvPr id="19" name="Oval 18">
              <a:extLst>
                <a:ext uri="{FF2B5EF4-FFF2-40B4-BE49-F238E27FC236}">
                  <a16:creationId xmlns:a16="http://schemas.microsoft.com/office/drawing/2014/main" id="{82F8CEBC-7082-4933-82AD-2E0331A15527}"/>
                </a:ext>
              </a:extLst>
            </p:cNvPr>
            <p:cNvSpPr/>
            <p:nvPr/>
          </p:nvSpPr>
          <p:spPr>
            <a:xfrm>
              <a:off x="7452885" y="3546361"/>
              <a:ext cx="1764766" cy="1764766"/>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 name="Group 21">
              <a:extLst>
                <a:ext uri="{FF2B5EF4-FFF2-40B4-BE49-F238E27FC236}">
                  <a16:creationId xmlns:a16="http://schemas.microsoft.com/office/drawing/2014/main" id="{999FC00B-B7F1-4F0E-8B66-793612E4341E}"/>
                </a:ext>
              </a:extLst>
            </p:cNvPr>
            <p:cNvGrpSpPr/>
            <p:nvPr/>
          </p:nvGrpSpPr>
          <p:grpSpPr>
            <a:xfrm>
              <a:off x="7743632" y="3837108"/>
              <a:ext cx="1183271" cy="1183271"/>
              <a:chOff x="6563360" y="2530486"/>
              <a:chExt cx="1838960" cy="1838960"/>
            </a:xfrm>
          </p:grpSpPr>
          <p:sp>
            <p:nvSpPr>
              <p:cNvPr id="20" name="Octagon 19">
                <a:extLst>
                  <a:ext uri="{FF2B5EF4-FFF2-40B4-BE49-F238E27FC236}">
                    <a16:creationId xmlns:a16="http://schemas.microsoft.com/office/drawing/2014/main" id="{91720165-B15B-45CD-BF5F-EB7C0B583C09}"/>
                  </a:ext>
                </a:extLst>
              </p:cNvPr>
              <p:cNvSpPr/>
              <p:nvPr/>
            </p:nvSpPr>
            <p:spPr>
              <a:xfrm>
                <a:off x="6563360" y="2530486"/>
                <a:ext cx="1838960" cy="1838960"/>
              </a:xfrm>
              <a:prstGeom prst="octagon">
                <a:avLst>
                  <a:gd name="adj" fmla="val 287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8E03DBAA-DE59-4817-8EA8-25C221284BB4}"/>
                  </a:ext>
                </a:extLst>
              </p:cNvPr>
              <p:cNvSpPr/>
              <p:nvPr/>
            </p:nvSpPr>
            <p:spPr>
              <a:xfrm>
                <a:off x="7044821" y="3010935"/>
                <a:ext cx="876037" cy="8760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24" name="Straight Connector 23">
              <a:extLst>
                <a:ext uri="{FF2B5EF4-FFF2-40B4-BE49-F238E27FC236}">
                  <a16:creationId xmlns:a16="http://schemas.microsoft.com/office/drawing/2014/main" id="{3A443A15-F2A6-4C3C-A98D-CF18F195E2C2}"/>
                </a:ext>
              </a:extLst>
            </p:cNvPr>
            <p:cNvCxnSpPr>
              <a:stCxn id="20" idx="6"/>
              <a:endCxn id="20" idx="2"/>
            </p:cNvCxnSpPr>
            <p:nvPr/>
          </p:nvCxnSpPr>
          <p:spPr>
            <a:xfrm>
              <a:off x="8083669" y="3837108"/>
              <a:ext cx="503197" cy="118327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1CDF52C-64F6-44A0-B411-B13BD0FECEAA}"/>
                </a:ext>
              </a:extLst>
            </p:cNvPr>
            <p:cNvCxnSpPr>
              <a:cxnSpLocks/>
              <a:stCxn id="20" idx="7"/>
              <a:endCxn id="20" idx="3"/>
            </p:cNvCxnSpPr>
            <p:nvPr/>
          </p:nvCxnSpPr>
          <p:spPr>
            <a:xfrm flipH="1">
              <a:off x="8083669" y="3837108"/>
              <a:ext cx="503197" cy="118327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4B60311-6EE8-4123-B713-885D63E977A9}"/>
                </a:ext>
              </a:extLst>
            </p:cNvPr>
            <p:cNvCxnSpPr>
              <a:cxnSpLocks/>
              <a:stCxn id="20" idx="0"/>
              <a:endCxn id="20" idx="4"/>
            </p:cNvCxnSpPr>
            <p:nvPr/>
          </p:nvCxnSpPr>
          <p:spPr>
            <a:xfrm flipH="1">
              <a:off x="7743632" y="4177145"/>
              <a:ext cx="1183271" cy="50319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A5B25CF-57FB-4B4B-8540-75AE6ABB604E}"/>
                </a:ext>
              </a:extLst>
            </p:cNvPr>
            <p:cNvCxnSpPr>
              <a:cxnSpLocks/>
              <a:stCxn id="20" idx="1"/>
              <a:endCxn id="20" idx="5"/>
            </p:cNvCxnSpPr>
            <p:nvPr/>
          </p:nvCxnSpPr>
          <p:spPr>
            <a:xfrm flipH="1" flipV="1">
              <a:off x="7743632" y="4177145"/>
              <a:ext cx="1183271" cy="503197"/>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53FC4E82-9764-4684-9779-3DC708C2DD9A}"/>
              </a:ext>
            </a:extLst>
          </p:cNvPr>
          <p:cNvGrpSpPr/>
          <p:nvPr/>
        </p:nvGrpSpPr>
        <p:grpSpPr>
          <a:xfrm>
            <a:off x="1283234" y="1494041"/>
            <a:ext cx="1764766" cy="1764766"/>
            <a:chOff x="1283234" y="1494041"/>
            <a:chExt cx="1764766" cy="1764766"/>
          </a:xfrm>
        </p:grpSpPr>
        <p:grpSp>
          <p:nvGrpSpPr>
            <p:cNvPr id="18" name="Group 17">
              <a:extLst>
                <a:ext uri="{FF2B5EF4-FFF2-40B4-BE49-F238E27FC236}">
                  <a16:creationId xmlns:a16="http://schemas.microsoft.com/office/drawing/2014/main" id="{C76578F9-8C84-4315-932E-ED70BBD261BA}"/>
                </a:ext>
              </a:extLst>
            </p:cNvPr>
            <p:cNvGrpSpPr/>
            <p:nvPr/>
          </p:nvGrpSpPr>
          <p:grpSpPr>
            <a:xfrm>
              <a:off x="1283234" y="1494041"/>
              <a:ext cx="1764766" cy="1764766"/>
              <a:chOff x="1476274" y="2073161"/>
              <a:chExt cx="1269127" cy="1269127"/>
            </a:xfrm>
          </p:grpSpPr>
          <p:sp>
            <p:nvSpPr>
              <p:cNvPr id="8" name="Oval 7">
                <a:extLst>
                  <a:ext uri="{FF2B5EF4-FFF2-40B4-BE49-F238E27FC236}">
                    <a16:creationId xmlns:a16="http://schemas.microsoft.com/office/drawing/2014/main" id="{FC0E2447-9FA0-48FB-BF48-60F6CBDB5C53}"/>
                  </a:ext>
                </a:extLst>
              </p:cNvPr>
              <p:cNvSpPr/>
              <p:nvPr/>
            </p:nvSpPr>
            <p:spPr>
              <a:xfrm>
                <a:off x="1476274" y="2073161"/>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Rectangle 1">
                <a:extLst>
                  <a:ext uri="{FF2B5EF4-FFF2-40B4-BE49-F238E27FC236}">
                    <a16:creationId xmlns:a16="http://schemas.microsoft.com/office/drawing/2014/main" id="{C1F92F0D-E5E0-431C-9358-F42FD6A94B8E}"/>
                  </a:ext>
                </a:extLst>
              </p:cNvPr>
              <p:cNvSpPr/>
              <p:nvPr/>
            </p:nvSpPr>
            <p:spPr>
              <a:xfrm>
                <a:off x="2013682" y="2263081"/>
                <a:ext cx="194310" cy="888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Isosceles Triangle 2">
                <a:extLst>
                  <a:ext uri="{FF2B5EF4-FFF2-40B4-BE49-F238E27FC236}">
                    <a16:creationId xmlns:a16="http://schemas.microsoft.com/office/drawing/2014/main" id="{91A0656D-B802-4FF6-84CC-0C10FFAE7D9C}"/>
                  </a:ext>
                </a:extLst>
              </p:cNvPr>
              <p:cNvSpPr/>
              <p:nvPr/>
            </p:nvSpPr>
            <p:spPr>
              <a:xfrm rot="10800000">
                <a:off x="1815390" y="2929889"/>
                <a:ext cx="198291" cy="221587"/>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Isosceles Triangle 8">
                <a:extLst>
                  <a:ext uri="{FF2B5EF4-FFF2-40B4-BE49-F238E27FC236}">
                    <a16:creationId xmlns:a16="http://schemas.microsoft.com/office/drawing/2014/main" id="{7862A06B-FE41-45BC-AA8E-4657B36D9908}"/>
                  </a:ext>
                </a:extLst>
              </p:cNvPr>
              <p:cNvSpPr/>
              <p:nvPr/>
            </p:nvSpPr>
            <p:spPr>
              <a:xfrm rot="10800000">
                <a:off x="1815389" y="2708302"/>
                <a:ext cx="198291" cy="221587"/>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Isosceles Triangle 9">
                <a:extLst>
                  <a:ext uri="{FF2B5EF4-FFF2-40B4-BE49-F238E27FC236}">
                    <a16:creationId xmlns:a16="http://schemas.microsoft.com/office/drawing/2014/main" id="{655801B8-BF45-4061-B55D-224733C0E393}"/>
                  </a:ext>
                </a:extLst>
              </p:cNvPr>
              <p:cNvSpPr/>
              <p:nvPr/>
            </p:nvSpPr>
            <p:spPr>
              <a:xfrm rot="10800000">
                <a:off x="1815389" y="2486137"/>
                <a:ext cx="198291" cy="221587"/>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Isosceles Triangle 10">
                <a:extLst>
                  <a:ext uri="{FF2B5EF4-FFF2-40B4-BE49-F238E27FC236}">
                    <a16:creationId xmlns:a16="http://schemas.microsoft.com/office/drawing/2014/main" id="{9CF72D93-7066-414C-851B-BDCE262F0F1D}"/>
                  </a:ext>
                </a:extLst>
              </p:cNvPr>
              <p:cNvSpPr/>
              <p:nvPr/>
            </p:nvSpPr>
            <p:spPr>
              <a:xfrm rot="10800000">
                <a:off x="1815386" y="2263082"/>
                <a:ext cx="198291" cy="221587"/>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Isosceles Triangle 11">
                <a:extLst>
                  <a:ext uri="{FF2B5EF4-FFF2-40B4-BE49-F238E27FC236}">
                    <a16:creationId xmlns:a16="http://schemas.microsoft.com/office/drawing/2014/main" id="{C4E4C64D-6CEA-4651-BC57-59B32CB28F8D}"/>
                  </a:ext>
                </a:extLst>
              </p:cNvPr>
              <p:cNvSpPr/>
              <p:nvPr/>
            </p:nvSpPr>
            <p:spPr>
              <a:xfrm rot="10800000">
                <a:off x="2207992" y="2819095"/>
                <a:ext cx="198291" cy="221587"/>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Isosceles Triangle 12">
                <a:extLst>
                  <a:ext uri="{FF2B5EF4-FFF2-40B4-BE49-F238E27FC236}">
                    <a16:creationId xmlns:a16="http://schemas.microsoft.com/office/drawing/2014/main" id="{F68BA499-309E-42DD-8C06-359DB5BC4D18}"/>
                  </a:ext>
                </a:extLst>
              </p:cNvPr>
              <p:cNvSpPr/>
              <p:nvPr/>
            </p:nvSpPr>
            <p:spPr>
              <a:xfrm rot="10800000">
                <a:off x="2207992" y="2596930"/>
                <a:ext cx="198291" cy="221587"/>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Isosceles Triangle 13">
                <a:extLst>
                  <a:ext uri="{FF2B5EF4-FFF2-40B4-BE49-F238E27FC236}">
                    <a16:creationId xmlns:a16="http://schemas.microsoft.com/office/drawing/2014/main" id="{1EBA352B-5B24-40A2-B98E-545DA029485E}"/>
                  </a:ext>
                </a:extLst>
              </p:cNvPr>
              <p:cNvSpPr/>
              <p:nvPr/>
            </p:nvSpPr>
            <p:spPr>
              <a:xfrm rot="10800000">
                <a:off x="2207990" y="2373876"/>
                <a:ext cx="198291" cy="221587"/>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Isosceles Triangle 14">
                <a:extLst>
                  <a:ext uri="{FF2B5EF4-FFF2-40B4-BE49-F238E27FC236}">
                    <a16:creationId xmlns:a16="http://schemas.microsoft.com/office/drawing/2014/main" id="{3790CC59-ABA3-4C69-88C2-270E6AAC337B}"/>
                  </a:ext>
                </a:extLst>
              </p:cNvPr>
              <p:cNvSpPr/>
              <p:nvPr/>
            </p:nvSpPr>
            <p:spPr>
              <a:xfrm rot="10800000">
                <a:off x="2207989" y="2263081"/>
                <a:ext cx="97834" cy="109328"/>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rapezoid 16">
                <a:extLst>
                  <a:ext uri="{FF2B5EF4-FFF2-40B4-BE49-F238E27FC236}">
                    <a16:creationId xmlns:a16="http://schemas.microsoft.com/office/drawing/2014/main" id="{A1690CB6-E973-430D-9875-BE3C6A96BE26}"/>
                  </a:ext>
                </a:extLst>
              </p:cNvPr>
              <p:cNvSpPr/>
              <p:nvPr/>
            </p:nvSpPr>
            <p:spPr>
              <a:xfrm rot="10800000">
                <a:off x="1975550" y="3038326"/>
                <a:ext cx="430733" cy="113149"/>
              </a:xfrm>
              <a:prstGeom prst="trapezoid">
                <a:avLst>
                  <a:gd name="adj" fmla="val 911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36" name="Straight Connector 35">
              <a:extLst>
                <a:ext uri="{FF2B5EF4-FFF2-40B4-BE49-F238E27FC236}">
                  <a16:creationId xmlns:a16="http://schemas.microsoft.com/office/drawing/2014/main" id="{2320F049-C2E2-4D70-AE7A-36B789DA0ED0}"/>
                </a:ext>
              </a:extLst>
            </p:cNvPr>
            <p:cNvCxnSpPr>
              <a:cxnSpLocks/>
              <a:stCxn id="10" idx="2"/>
              <a:endCxn id="14" idx="3"/>
            </p:cNvCxnSpPr>
            <p:nvPr/>
          </p:nvCxnSpPr>
          <p:spPr>
            <a:xfrm flipV="1">
              <a:off x="2030516" y="1912196"/>
              <a:ext cx="270195" cy="15610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93C2F75-1739-4D22-897C-634B1C1CD8B0}"/>
                </a:ext>
              </a:extLst>
            </p:cNvPr>
            <p:cNvCxnSpPr>
              <a:cxnSpLocks/>
              <a:stCxn id="2" idx="1"/>
              <a:endCxn id="14" idx="0"/>
            </p:cNvCxnSpPr>
            <p:nvPr/>
          </p:nvCxnSpPr>
          <p:spPr>
            <a:xfrm flipV="1">
              <a:off x="2030519" y="2220321"/>
              <a:ext cx="270192" cy="1554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BAF4DA2-BF74-4AA1-8BB4-CE01874A905C}"/>
                </a:ext>
              </a:extLst>
            </p:cNvPr>
            <p:cNvCxnSpPr>
              <a:cxnSpLocks/>
            </p:cNvCxnSpPr>
            <p:nvPr/>
          </p:nvCxnSpPr>
          <p:spPr>
            <a:xfrm flipV="1">
              <a:off x="2030519" y="2525169"/>
              <a:ext cx="270192" cy="1554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90236EE-BD46-4F5B-995F-E52D0BA41B39}"/>
                </a:ext>
              </a:extLst>
            </p:cNvPr>
            <p:cNvCxnSpPr>
              <a:cxnSpLocks/>
            </p:cNvCxnSpPr>
            <p:nvPr/>
          </p:nvCxnSpPr>
          <p:spPr>
            <a:xfrm flipV="1">
              <a:off x="2030519" y="2835334"/>
              <a:ext cx="270192" cy="15548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026" name="Picture 2">
            <a:extLst>
              <a:ext uri="{FF2B5EF4-FFF2-40B4-BE49-F238E27FC236}">
                <a16:creationId xmlns:a16="http://schemas.microsoft.com/office/drawing/2014/main" id="{4E0FCB29-506E-48EA-84B6-1103A4C34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0869" y="1253842"/>
            <a:ext cx="5705475" cy="46196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A picture containing text, clock&#10;&#10;Description automatically generated">
            <a:extLst>
              <a:ext uri="{FF2B5EF4-FFF2-40B4-BE49-F238E27FC236}">
                <a16:creationId xmlns:a16="http://schemas.microsoft.com/office/drawing/2014/main" id="{8F46BF7B-B273-4BF4-91AE-441E811B506A}"/>
              </a:ext>
            </a:extLst>
          </p:cNvPr>
          <p:cNvPicPr>
            <a:picLocks noChangeAspect="1"/>
          </p:cNvPicPr>
          <p:nvPr/>
        </p:nvPicPr>
        <p:blipFill rotWithShape="1">
          <a:blip r:embed="rId4">
            <a:extLst>
              <a:ext uri="{28A0092B-C50C-407E-A947-70E740481C1C}">
                <a14:useLocalDpi xmlns:a14="http://schemas.microsoft.com/office/drawing/2010/main" val="0"/>
              </a:ext>
            </a:extLst>
          </a:blip>
          <a:srcRect l="30651" t="6024" r="19396"/>
          <a:stretch/>
        </p:blipFill>
        <p:spPr>
          <a:xfrm>
            <a:off x="5693683" y="1356844"/>
            <a:ext cx="4439846" cy="4413620"/>
          </a:xfrm>
          <a:prstGeom prst="rect">
            <a:avLst/>
          </a:prstGeom>
        </p:spPr>
      </p:pic>
      <p:sp>
        <p:nvSpPr>
          <p:cNvPr id="33" name="Footer Placeholder 3">
            <a:extLst>
              <a:ext uri="{FF2B5EF4-FFF2-40B4-BE49-F238E27FC236}">
                <a16:creationId xmlns:a16="http://schemas.microsoft.com/office/drawing/2014/main" id="{9D6FB161-F01A-4E08-A309-2A8FF3AA086B}"/>
              </a:ext>
            </a:extLst>
          </p:cNvPr>
          <p:cNvSpPr txBox="1">
            <a:spLocks/>
          </p:cNvSpPr>
          <p:nvPr/>
        </p:nvSpPr>
        <p:spPr>
          <a:xfrm>
            <a:off x="10734555" y="5571138"/>
            <a:ext cx="1457446"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Melanie Porter</a:t>
            </a:r>
          </a:p>
        </p:txBody>
      </p:sp>
      <p:grpSp>
        <p:nvGrpSpPr>
          <p:cNvPr id="41" name="Group 40">
            <a:extLst>
              <a:ext uri="{FF2B5EF4-FFF2-40B4-BE49-F238E27FC236}">
                <a16:creationId xmlns:a16="http://schemas.microsoft.com/office/drawing/2014/main" id="{CC8967E5-C9CA-4AC0-AEB7-F656C3554802}"/>
              </a:ext>
            </a:extLst>
          </p:cNvPr>
          <p:cNvGrpSpPr/>
          <p:nvPr/>
        </p:nvGrpSpPr>
        <p:grpSpPr>
          <a:xfrm>
            <a:off x="0" y="0"/>
            <a:ext cx="916019" cy="914400"/>
            <a:chOff x="4533592" y="1492035"/>
            <a:chExt cx="916019" cy="914400"/>
          </a:xfrm>
        </p:grpSpPr>
        <p:sp>
          <p:nvSpPr>
            <p:cNvPr id="42" name="Oval 41">
              <a:extLst>
                <a:ext uri="{FF2B5EF4-FFF2-40B4-BE49-F238E27FC236}">
                  <a16:creationId xmlns:a16="http://schemas.microsoft.com/office/drawing/2014/main" id="{8D4FF224-530F-4CE4-B848-F65AC32813F8}"/>
                </a:ext>
              </a:extLst>
            </p:cNvPr>
            <p:cNvSpPr/>
            <p:nvPr/>
          </p:nvSpPr>
          <p:spPr>
            <a:xfrm>
              <a:off x="4622967"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3" name="Graphic 42" descr="New Moon">
              <a:extLst>
                <a:ext uri="{FF2B5EF4-FFF2-40B4-BE49-F238E27FC236}">
                  <a16:creationId xmlns:a16="http://schemas.microsoft.com/office/drawing/2014/main" id="{C8C33464-87EC-434B-BD8E-9DD3A84517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33592" y="1492035"/>
              <a:ext cx="914400" cy="914400"/>
            </a:xfrm>
            <a:prstGeom prst="rect">
              <a:avLst/>
            </a:prstGeom>
          </p:spPr>
        </p:pic>
        <p:pic>
          <p:nvPicPr>
            <p:cNvPr id="44" name="Graphic 43" descr="Full Moon">
              <a:extLst>
                <a:ext uri="{FF2B5EF4-FFF2-40B4-BE49-F238E27FC236}">
                  <a16:creationId xmlns:a16="http://schemas.microsoft.com/office/drawing/2014/main" id="{1B948DA2-8E29-4F30-B182-53B24BB6A7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35211" y="1492035"/>
              <a:ext cx="914400" cy="914400"/>
            </a:xfrm>
            <a:prstGeom prst="rect">
              <a:avLst/>
            </a:prstGeom>
          </p:spPr>
        </p:pic>
      </p:grpSp>
    </p:spTree>
    <p:extLst>
      <p:ext uri="{BB962C8B-B14F-4D97-AF65-F5344CB8AC3E}">
        <p14:creationId xmlns:p14="http://schemas.microsoft.com/office/powerpoint/2010/main" val="327252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26"/>
                                        </p:tgtEl>
                                      </p:cBhvr>
                                    </p:animEffect>
                                    <p:set>
                                      <p:cBhvr>
                                        <p:cTn id="12" dur="1" fill="hold">
                                          <p:stCondLst>
                                            <p:cond delay="499"/>
                                          </p:stCondLst>
                                        </p:cTn>
                                        <p:tgtEl>
                                          <p:spTgt spid="102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light&#10;&#10;Description automatically generated">
            <a:extLst>
              <a:ext uri="{FF2B5EF4-FFF2-40B4-BE49-F238E27FC236}">
                <a16:creationId xmlns:a16="http://schemas.microsoft.com/office/drawing/2014/main" id="{4965709D-A7CD-439B-AFD0-E61F9CC6D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3279" y="1514393"/>
            <a:ext cx="7749680" cy="3882796"/>
          </a:xfrm>
          <a:prstGeom prst="rect">
            <a:avLst/>
          </a:prstGeom>
        </p:spPr>
      </p:pic>
      <p:sp>
        <p:nvSpPr>
          <p:cNvPr id="4" name="Footer Placeholder 3">
            <a:extLst>
              <a:ext uri="{FF2B5EF4-FFF2-40B4-BE49-F238E27FC236}">
                <a16:creationId xmlns:a16="http://schemas.microsoft.com/office/drawing/2014/main" id="{D449097C-9BF2-46EC-9672-EA459521D1E2}"/>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54EB7226-C520-4E06-B1E8-E40FDAF0E31D}"/>
              </a:ext>
            </a:extLst>
          </p:cNvPr>
          <p:cNvSpPr>
            <a:spLocks noGrp="1"/>
          </p:cNvSpPr>
          <p:nvPr>
            <p:ph type="sldNum" sz="quarter" idx="4"/>
          </p:nvPr>
        </p:nvSpPr>
        <p:spPr/>
        <p:txBody>
          <a:bodyPr/>
          <a:lstStyle/>
          <a:p>
            <a:fld id="{6F1FABC0-072B-4F22-8F9B-95A9D10B0206}" type="slidenum">
              <a:rPr lang="en-US" smtClean="0"/>
              <a:pPr/>
              <a:t>23</a:t>
            </a:fld>
            <a:endParaRPr lang="en-US"/>
          </a:p>
        </p:txBody>
      </p:sp>
      <p:sp>
        <p:nvSpPr>
          <p:cNvPr id="6" name="Rectangle: Rounded Corners 5">
            <a:extLst>
              <a:ext uri="{FF2B5EF4-FFF2-40B4-BE49-F238E27FC236}">
                <a16:creationId xmlns:a16="http://schemas.microsoft.com/office/drawing/2014/main" id="{375078EA-66DC-4F2D-8E87-4B5DB265DAFA}"/>
              </a:ext>
            </a:extLst>
          </p:cNvPr>
          <p:cNvSpPr/>
          <p:nvPr/>
        </p:nvSpPr>
        <p:spPr>
          <a:xfrm>
            <a:off x="1705989" y="287827"/>
            <a:ext cx="8780021"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‘Final’ Design</a:t>
            </a:r>
          </a:p>
        </p:txBody>
      </p:sp>
      <p:pic>
        <p:nvPicPr>
          <p:cNvPr id="14" name="Picture 13">
            <a:extLst>
              <a:ext uri="{FF2B5EF4-FFF2-40B4-BE49-F238E27FC236}">
                <a16:creationId xmlns:a16="http://schemas.microsoft.com/office/drawing/2014/main" id="{9BE3A294-C333-466F-9515-F78F7CC6DA48}"/>
              </a:ext>
            </a:extLst>
          </p:cNvPr>
          <p:cNvPicPr>
            <a:picLocks noChangeAspect="1"/>
          </p:cNvPicPr>
          <p:nvPr/>
        </p:nvPicPr>
        <p:blipFill>
          <a:blip r:embed="rId4"/>
          <a:stretch>
            <a:fillRect/>
          </a:stretch>
        </p:blipFill>
        <p:spPr>
          <a:xfrm>
            <a:off x="2113279" y="1514393"/>
            <a:ext cx="7965440" cy="4018565"/>
          </a:xfrm>
          <a:prstGeom prst="roundRect">
            <a:avLst>
              <a:gd name="adj" fmla="val 31796"/>
            </a:avLst>
          </a:prstGeom>
          <a:ln w="190500" cap="rnd">
            <a:solidFill>
              <a:schemeClr val="tx1">
                <a:lumMod val="65000"/>
                <a:lumOff val="3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Oval 2">
            <a:extLst>
              <a:ext uri="{FF2B5EF4-FFF2-40B4-BE49-F238E27FC236}">
                <a16:creationId xmlns:a16="http://schemas.microsoft.com/office/drawing/2014/main" id="{D747C361-1DE7-4987-B307-C246C303C781}"/>
              </a:ext>
            </a:extLst>
          </p:cNvPr>
          <p:cNvSpPr/>
          <p:nvPr/>
        </p:nvSpPr>
        <p:spPr>
          <a:xfrm>
            <a:off x="2231136" y="3340608"/>
            <a:ext cx="1347216" cy="134721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Arrow: Down 6">
            <a:extLst>
              <a:ext uri="{FF2B5EF4-FFF2-40B4-BE49-F238E27FC236}">
                <a16:creationId xmlns:a16="http://schemas.microsoft.com/office/drawing/2014/main" id="{910E6CA2-1F6A-4223-AEA8-FA01E25D0EE8}"/>
              </a:ext>
            </a:extLst>
          </p:cNvPr>
          <p:cNvSpPr/>
          <p:nvPr/>
        </p:nvSpPr>
        <p:spPr>
          <a:xfrm rot="18207005">
            <a:off x="3472054" y="1856996"/>
            <a:ext cx="530352" cy="1070711"/>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Arrow: Down 9">
            <a:extLst>
              <a:ext uri="{FF2B5EF4-FFF2-40B4-BE49-F238E27FC236}">
                <a16:creationId xmlns:a16="http://schemas.microsoft.com/office/drawing/2014/main" id="{A7B267C1-6F9C-4881-AFCE-C59392673211}"/>
              </a:ext>
            </a:extLst>
          </p:cNvPr>
          <p:cNvSpPr/>
          <p:nvPr/>
        </p:nvSpPr>
        <p:spPr>
          <a:xfrm rot="18207005">
            <a:off x="4599813" y="3744036"/>
            <a:ext cx="530352" cy="1070711"/>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Arrow: Down 10">
            <a:extLst>
              <a:ext uri="{FF2B5EF4-FFF2-40B4-BE49-F238E27FC236}">
                <a16:creationId xmlns:a16="http://schemas.microsoft.com/office/drawing/2014/main" id="{6EF7046A-A4D1-4A76-A056-24F3B15068C1}"/>
              </a:ext>
            </a:extLst>
          </p:cNvPr>
          <p:cNvSpPr/>
          <p:nvPr/>
        </p:nvSpPr>
        <p:spPr>
          <a:xfrm rot="18207005">
            <a:off x="5899205" y="3234692"/>
            <a:ext cx="530352" cy="1070711"/>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Arrow: Down 11">
            <a:extLst>
              <a:ext uri="{FF2B5EF4-FFF2-40B4-BE49-F238E27FC236}">
                <a16:creationId xmlns:a16="http://schemas.microsoft.com/office/drawing/2014/main" id="{E20472F7-374A-4C92-8A5D-8F45D52C58EC}"/>
              </a:ext>
            </a:extLst>
          </p:cNvPr>
          <p:cNvSpPr/>
          <p:nvPr/>
        </p:nvSpPr>
        <p:spPr>
          <a:xfrm rot="18207005">
            <a:off x="6563360" y="2962512"/>
            <a:ext cx="530352" cy="1070711"/>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Arrow: Down 12">
            <a:extLst>
              <a:ext uri="{FF2B5EF4-FFF2-40B4-BE49-F238E27FC236}">
                <a16:creationId xmlns:a16="http://schemas.microsoft.com/office/drawing/2014/main" id="{163716C4-827F-4E11-8A3B-87AA7EA6464D}"/>
              </a:ext>
            </a:extLst>
          </p:cNvPr>
          <p:cNvSpPr/>
          <p:nvPr/>
        </p:nvSpPr>
        <p:spPr>
          <a:xfrm rot="18207005">
            <a:off x="7305135" y="2618099"/>
            <a:ext cx="530352" cy="1070711"/>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Arrow: Down 14">
            <a:extLst>
              <a:ext uri="{FF2B5EF4-FFF2-40B4-BE49-F238E27FC236}">
                <a16:creationId xmlns:a16="http://schemas.microsoft.com/office/drawing/2014/main" id="{CD87EC96-1AA5-432B-A6BA-036B95233D05}"/>
              </a:ext>
            </a:extLst>
          </p:cNvPr>
          <p:cNvSpPr/>
          <p:nvPr/>
        </p:nvSpPr>
        <p:spPr>
          <a:xfrm rot="18207005">
            <a:off x="6890607" y="3904356"/>
            <a:ext cx="530352" cy="1070711"/>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Arrow: Down 15">
            <a:extLst>
              <a:ext uri="{FF2B5EF4-FFF2-40B4-BE49-F238E27FC236}">
                <a16:creationId xmlns:a16="http://schemas.microsoft.com/office/drawing/2014/main" id="{25F2A34F-5E8B-469A-A405-AF130B208C3B}"/>
              </a:ext>
            </a:extLst>
          </p:cNvPr>
          <p:cNvSpPr/>
          <p:nvPr/>
        </p:nvSpPr>
        <p:spPr>
          <a:xfrm rot="18207005">
            <a:off x="8457279" y="3221604"/>
            <a:ext cx="530352" cy="1070711"/>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Footer Placeholder 3">
            <a:extLst>
              <a:ext uri="{FF2B5EF4-FFF2-40B4-BE49-F238E27FC236}">
                <a16:creationId xmlns:a16="http://schemas.microsoft.com/office/drawing/2014/main" id="{3CF9F24E-EF26-48CF-9109-B2852A0DC0E9}"/>
              </a:ext>
            </a:extLst>
          </p:cNvPr>
          <p:cNvSpPr txBox="1">
            <a:spLocks/>
          </p:cNvSpPr>
          <p:nvPr/>
        </p:nvSpPr>
        <p:spPr>
          <a:xfrm>
            <a:off x="10734555" y="5571138"/>
            <a:ext cx="1457446"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Melanie Porter</a:t>
            </a:r>
          </a:p>
        </p:txBody>
      </p:sp>
      <p:sp>
        <p:nvSpPr>
          <p:cNvPr id="18" name="Arrow: Down 17">
            <a:extLst>
              <a:ext uri="{FF2B5EF4-FFF2-40B4-BE49-F238E27FC236}">
                <a16:creationId xmlns:a16="http://schemas.microsoft.com/office/drawing/2014/main" id="{F95A3FDA-0F8D-47A5-A203-6119367BC9F2}"/>
              </a:ext>
            </a:extLst>
          </p:cNvPr>
          <p:cNvSpPr/>
          <p:nvPr/>
        </p:nvSpPr>
        <p:spPr>
          <a:xfrm rot="3600000">
            <a:off x="6683431" y="1749771"/>
            <a:ext cx="530352" cy="1070711"/>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9" name="Group 18">
            <a:extLst>
              <a:ext uri="{FF2B5EF4-FFF2-40B4-BE49-F238E27FC236}">
                <a16:creationId xmlns:a16="http://schemas.microsoft.com/office/drawing/2014/main" id="{D798C8DA-6730-437B-B014-187AE9E63AB8}"/>
              </a:ext>
            </a:extLst>
          </p:cNvPr>
          <p:cNvGrpSpPr/>
          <p:nvPr/>
        </p:nvGrpSpPr>
        <p:grpSpPr>
          <a:xfrm>
            <a:off x="0" y="0"/>
            <a:ext cx="916019" cy="914400"/>
            <a:chOff x="4533592" y="1492035"/>
            <a:chExt cx="916019" cy="914400"/>
          </a:xfrm>
        </p:grpSpPr>
        <p:sp>
          <p:nvSpPr>
            <p:cNvPr id="20" name="Oval 19">
              <a:extLst>
                <a:ext uri="{FF2B5EF4-FFF2-40B4-BE49-F238E27FC236}">
                  <a16:creationId xmlns:a16="http://schemas.microsoft.com/office/drawing/2014/main" id="{591BBE6D-F0C2-478F-B405-D6327E59FFC2}"/>
                </a:ext>
              </a:extLst>
            </p:cNvPr>
            <p:cNvSpPr/>
            <p:nvPr/>
          </p:nvSpPr>
          <p:spPr>
            <a:xfrm>
              <a:off x="4622967"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Graphic 20" descr="New Moon">
              <a:extLst>
                <a:ext uri="{FF2B5EF4-FFF2-40B4-BE49-F238E27FC236}">
                  <a16:creationId xmlns:a16="http://schemas.microsoft.com/office/drawing/2014/main" id="{B185D544-FF66-4BAB-9CF7-7B5038B892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33592" y="1492035"/>
              <a:ext cx="914400" cy="914400"/>
            </a:xfrm>
            <a:prstGeom prst="rect">
              <a:avLst/>
            </a:prstGeom>
          </p:spPr>
        </p:pic>
        <p:pic>
          <p:nvPicPr>
            <p:cNvPr id="22" name="Graphic 21" descr="Full Moon">
              <a:extLst>
                <a:ext uri="{FF2B5EF4-FFF2-40B4-BE49-F238E27FC236}">
                  <a16:creationId xmlns:a16="http://schemas.microsoft.com/office/drawing/2014/main" id="{B8E2D5EA-144F-4F8E-A012-A97E439A8B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35211" y="1492035"/>
              <a:ext cx="914400" cy="914400"/>
            </a:xfrm>
            <a:prstGeom prst="rect">
              <a:avLst/>
            </a:prstGeom>
          </p:spPr>
        </p:pic>
      </p:grpSp>
    </p:spTree>
    <p:extLst>
      <p:ext uri="{BB962C8B-B14F-4D97-AF65-F5344CB8AC3E}">
        <p14:creationId xmlns:p14="http://schemas.microsoft.com/office/powerpoint/2010/main" val="268370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250"/>
                                        <p:tgtEl>
                                          <p:spTgt spid="3"/>
                                        </p:tgtEl>
                                      </p:cBhvr>
                                    </p:animEffect>
                                    <p:set>
                                      <p:cBhvr>
                                        <p:cTn id="17" dur="1" fill="hold">
                                          <p:stCondLst>
                                            <p:cond delay="249"/>
                                          </p:stCondLst>
                                        </p:cTn>
                                        <p:tgtEl>
                                          <p:spTgt spid="3"/>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5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250"/>
                                        <p:tgtEl>
                                          <p:spTgt spid="7"/>
                                        </p:tgtEl>
                                      </p:cBhvr>
                                    </p:animEffect>
                                    <p:set>
                                      <p:cBhvr>
                                        <p:cTn id="25" dur="1" fill="hold">
                                          <p:stCondLst>
                                            <p:cond delay="249"/>
                                          </p:stCondLst>
                                        </p:cTn>
                                        <p:tgtEl>
                                          <p:spTgt spid="7"/>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25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250"/>
                                        <p:tgtEl>
                                          <p:spTgt spid="18"/>
                                        </p:tgtEl>
                                      </p:cBhvr>
                                    </p:animEffect>
                                    <p:set>
                                      <p:cBhvr>
                                        <p:cTn id="33" dur="1" fill="hold">
                                          <p:stCondLst>
                                            <p:cond delay="249"/>
                                          </p:stCondLst>
                                        </p:cTn>
                                        <p:tgtEl>
                                          <p:spTgt spid="18"/>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250"/>
                                        <p:tgtEl>
                                          <p:spTgt spid="10"/>
                                        </p:tgtEl>
                                      </p:cBhvr>
                                    </p:animEffect>
                                    <p:set>
                                      <p:cBhvr>
                                        <p:cTn id="41" dur="1" fill="hold">
                                          <p:stCondLst>
                                            <p:cond delay="249"/>
                                          </p:stCondLst>
                                        </p:cTn>
                                        <p:tgtEl>
                                          <p:spTgt spid="10"/>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25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250"/>
                                        <p:tgtEl>
                                          <p:spTgt spid="11"/>
                                        </p:tgtEl>
                                      </p:cBhvr>
                                    </p:animEffect>
                                    <p:set>
                                      <p:cBhvr>
                                        <p:cTn id="49" dur="1" fill="hold">
                                          <p:stCondLst>
                                            <p:cond delay="249"/>
                                          </p:stCondLst>
                                        </p:cTn>
                                        <p:tgtEl>
                                          <p:spTgt spid="11"/>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25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250"/>
                                        <p:tgtEl>
                                          <p:spTgt spid="12"/>
                                        </p:tgtEl>
                                      </p:cBhvr>
                                    </p:animEffect>
                                    <p:set>
                                      <p:cBhvr>
                                        <p:cTn id="57" dur="1" fill="hold">
                                          <p:stCondLst>
                                            <p:cond delay="249"/>
                                          </p:stCondLst>
                                        </p:cTn>
                                        <p:tgtEl>
                                          <p:spTgt spid="12"/>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25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250"/>
                                        <p:tgtEl>
                                          <p:spTgt spid="13"/>
                                        </p:tgtEl>
                                      </p:cBhvr>
                                    </p:animEffect>
                                    <p:set>
                                      <p:cBhvr>
                                        <p:cTn id="65" dur="1" fill="hold">
                                          <p:stCondLst>
                                            <p:cond delay="249"/>
                                          </p:stCondLst>
                                        </p:cTn>
                                        <p:tgtEl>
                                          <p:spTgt spid="13"/>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25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250"/>
                                        <p:tgtEl>
                                          <p:spTgt spid="15"/>
                                        </p:tgtEl>
                                      </p:cBhvr>
                                    </p:animEffect>
                                    <p:set>
                                      <p:cBhvr>
                                        <p:cTn id="73" dur="1" fill="hold">
                                          <p:stCondLst>
                                            <p:cond delay="249"/>
                                          </p:stCondLst>
                                        </p:cTn>
                                        <p:tgtEl>
                                          <p:spTgt spid="15"/>
                                        </p:tgtEl>
                                        <p:attrNameLst>
                                          <p:attrName>style.visibility</p:attrName>
                                        </p:attrNameLst>
                                      </p:cBhvr>
                                      <p:to>
                                        <p:strVal val="hidden"/>
                                      </p:to>
                                    </p:set>
                                  </p:childTnLst>
                                </p:cTn>
                              </p:par>
                              <p:par>
                                <p:cTn id="74" presetID="10" presetClass="entr" presetSubtype="0"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6" grpId="0" animBg="1"/>
      <p:bldP spid="18" grpId="0" animBg="1"/>
      <p:bldP spid="1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3FEB2FD-8D6A-4C2F-99E3-36FC93681CA9}"/>
              </a:ext>
            </a:extLst>
          </p:cNvPr>
          <p:cNvSpPr>
            <a:spLocks noGrp="1"/>
          </p:cNvSpPr>
          <p:nvPr>
            <p:ph type="sldNum" sz="quarter" idx="4"/>
          </p:nvPr>
        </p:nvSpPr>
        <p:spPr/>
        <p:txBody>
          <a:bodyPr/>
          <a:lstStyle/>
          <a:p>
            <a:fld id="{6F1FABC0-072B-4F22-8F9B-95A9D10B0206}" type="slidenum">
              <a:rPr lang="en-US" smtClean="0"/>
              <a:pPr/>
              <a:t>24</a:t>
            </a:fld>
            <a:endParaRPr lang="en-US"/>
          </a:p>
        </p:txBody>
      </p:sp>
      <p:sp>
        <p:nvSpPr>
          <p:cNvPr id="33" name="Rectangle: Rounded Corners 32">
            <a:extLst>
              <a:ext uri="{FF2B5EF4-FFF2-40B4-BE49-F238E27FC236}">
                <a16:creationId xmlns:a16="http://schemas.microsoft.com/office/drawing/2014/main" id="{FD2B6FC7-DBE0-48BC-A07A-702CDB5374EF}"/>
              </a:ext>
            </a:extLst>
          </p:cNvPr>
          <p:cNvSpPr/>
          <p:nvPr/>
        </p:nvSpPr>
        <p:spPr>
          <a:xfrm>
            <a:off x="2452969" y="287827"/>
            <a:ext cx="7286056"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Prototypes</a:t>
            </a:r>
          </a:p>
        </p:txBody>
      </p:sp>
      <p:pic>
        <p:nvPicPr>
          <p:cNvPr id="48" name="Graphic 47" descr="Back">
            <a:hlinkClick r:id="rId3" action="ppaction://hlinksldjump"/>
            <a:extLst>
              <a:ext uri="{FF2B5EF4-FFF2-40B4-BE49-F238E27FC236}">
                <a16:creationId xmlns:a16="http://schemas.microsoft.com/office/drawing/2014/main" id="{03EFEA01-F508-468E-94DB-8AD9C457E6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726" y="5160524"/>
            <a:ext cx="914400" cy="914400"/>
          </a:xfrm>
          <a:prstGeom prst="rect">
            <a:avLst/>
          </a:prstGeom>
        </p:spPr>
      </p:pic>
      <p:grpSp>
        <p:nvGrpSpPr>
          <p:cNvPr id="166" name="Group 165">
            <a:extLst>
              <a:ext uri="{FF2B5EF4-FFF2-40B4-BE49-F238E27FC236}">
                <a16:creationId xmlns:a16="http://schemas.microsoft.com/office/drawing/2014/main" id="{5B489D6D-1B3C-44A7-B525-04729B54DB10}"/>
              </a:ext>
            </a:extLst>
          </p:cNvPr>
          <p:cNvGrpSpPr/>
          <p:nvPr/>
        </p:nvGrpSpPr>
        <p:grpSpPr>
          <a:xfrm>
            <a:off x="4627737" y="1971333"/>
            <a:ext cx="2936519" cy="2915333"/>
            <a:chOff x="7360461" y="4043450"/>
            <a:chExt cx="1585714" cy="1574274"/>
          </a:xfrm>
        </p:grpSpPr>
        <p:sp>
          <p:nvSpPr>
            <p:cNvPr id="167" name="Oval 166">
              <a:extLst>
                <a:ext uri="{FF2B5EF4-FFF2-40B4-BE49-F238E27FC236}">
                  <a16:creationId xmlns:a16="http://schemas.microsoft.com/office/drawing/2014/main" id="{714CF5AB-285C-4047-ADC7-5FDA8845A083}"/>
                </a:ext>
              </a:extLst>
            </p:cNvPr>
            <p:cNvSpPr/>
            <p:nvPr/>
          </p:nvSpPr>
          <p:spPr>
            <a:xfrm>
              <a:off x="7360461" y="4043450"/>
              <a:ext cx="1585714" cy="1574274"/>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8" name="Graphic 167" descr="Lock with solid fill">
              <a:extLst>
                <a:ext uri="{FF2B5EF4-FFF2-40B4-BE49-F238E27FC236}">
                  <a16:creationId xmlns:a16="http://schemas.microsoft.com/office/drawing/2014/main" id="{1F397BF9-7B2D-4EFF-814E-3D3F6FDA4F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74494" y="4092643"/>
              <a:ext cx="1357647" cy="1357647"/>
            </a:xfrm>
            <a:prstGeom prst="rect">
              <a:avLst/>
            </a:prstGeom>
          </p:spPr>
        </p:pic>
      </p:grpSp>
      <p:grpSp>
        <p:nvGrpSpPr>
          <p:cNvPr id="169" name="Group 168">
            <a:extLst>
              <a:ext uri="{FF2B5EF4-FFF2-40B4-BE49-F238E27FC236}">
                <a16:creationId xmlns:a16="http://schemas.microsoft.com/office/drawing/2014/main" id="{E6B38154-385C-4F95-9FE2-63F4A25351D4}"/>
              </a:ext>
            </a:extLst>
          </p:cNvPr>
          <p:cNvGrpSpPr/>
          <p:nvPr/>
        </p:nvGrpSpPr>
        <p:grpSpPr>
          <a:xfrm>
            <a:off x="984716" y="1969547"/>
            <a:ext cx="2936518" cy="2915332"/>
            <a:chOff x="4022606" y="1545243"/>
            <a:chExt cx="4146787" cy="4116869"/>
          </a:xfrm>
        </p:grpSpPr>
        <p:sp>
          <p:nvSpPr>
            <p:cNvPr id="170" name="Oval 169">
              <a:extLst>
                <a:ext uri="{FF2B5EF4-FFF2-40B4-BE49-F238E27FC236}">
                  <a16:creationId xmlns:a16="http://schemas.microsoft.com/office/drawing/2014/main" id="{CB1F9995-D24D-4A69-8EBE-269CF14B87A2}"/>
                </a:ext>
              </a:extLst>
            </p:cNvPr>
            <p:cNvSpPr/>
            <p:nvPr/>
          </p:nvSpPr>
          <p:spPr>
            <a:xfrm>
              <a:off x="4022606" y="1545243"/>
              <a:ext cx="4146787" cy="4116869"/>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1" name="Group 170">
              <a:extLst>
                <a:ext uri="{FF2B5EF4-FFF2-40B4-BE49-F238E27FC236}">
                  <a16:creationId xmlns:a16="http://schemas.microsoft.com/office/drawing/2014/main" id="{8A74CE9F-0BD3-46B5-8D1D-86F2690A1D91}"/>
                </a:ext>
              </a:extLst>
            </p:cNvPr>
            <p:cNvGrpSpPr/>
            <p:nvPr/>
          </p:nvGrpSpPr>
          <p:grpSpPr>
            <a:xfrm>
              <a:off x="5518360" y="1926881"/>
              <a:ext cx="1155278" cy="3353592"/>
              <a:chOff x="5331013" y="949035"/>
              <a:chExt cx="1530872" cy="4443884"/>
            </a:xfrm>
          </p:grpSpPr>
          <p:grpSp>
            <p:nvGrpSpPr>
              <p:cNvPr id="172" name="Group 171">
                <a:extLst>
                  <a:ext uri="{FF2B5EF4-FFF2-40B4-BE49-F238E27FC236}">
                    <a16:creationId xmlns:a16="http://schemas.microsoft.com/office/drawing/2014/main" id="{C07FC06E-8149-4FA9-89E5-984247E55704}"/>
                  </a:ext>
                </a:extLst>
              </p:cNvPr>
              <p:cNvGrpSpPr/>
              <p:nvPr/>
            </p:nvGrpSpPr>
            <p:grpSpPr>
              <a:xfrm flipH="1" flipV="1">
                <a:off x="5331013" y="4847298"/>
                <a:ext cx="1527774" cy="545621"/>
                <a:chOff x="7292451" y="2033338"/>
                <a:chExt cx="1527774" cy="545621"/>
              </a:xfrm>
            </p:grpSpPr>
            <p:sp>
              <p:nvSpPr>
                <p:cNvPr id="186" name="Rectangle: Rounded Corners 185">
                  <a:extLst>
                    <a:ext uri="{FF2B5EF4-FFF2-40B4-BE49-F238E27FC236}">
                      <a16:creationId xmlns:a16="http://schemas.microsoft.com/office/drawing/2014/main" id="{6D0936CC-7B95-45FB-8F7C-68C58E9349AD}"/>
                    </a:ext>
                  </a:extLst>
                </p:cNvPr>
                <p:cNvSpPr/>
                <p:nvPr/>
              </p:nvSpPr>
              <p:spPr>
                <a:xfrm rot="20415536">
                  <a:off x="7292451" y="2237583"/>
                  <a:ext cx="1527774" cy="341376"/>
                </a:xfrm>
                <a:prstGeom prst="roundRect">
                  <a:avLst>
                    <a:gd name="adj" fmla="val 50000"/>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7" name="Rectangle: Rounded Corners 186">
                  <a:extLst>
                    <a:ext uri="{FF2B5EF4-FFF2-40B4-BE49-F238E27FC236}">
                      <a16:creationId xmlns:a16="http://schemas.microsoft.com/office/drawing/2014/main" id="{B6ACCA0C-5C30-4398-B67F-3F3391AEED5B}"/>
                    </a:ext>
                  </a:extLst>
                </p:cNvPr>
                <p:cNvSpPr/>
                <p:nvPr/>
              </p:nvSpPr>
              <p:spPr>
                <a:xfrm>
                  <a:off x="7326968" y="2033338"/>
                  <a:ext cx="1460165" cy="341376"/>
                </a:xfrm>
                <a:prstGeom prst="roundRect">
                  <a:avLst>
                    <a:gd name="adj" fmla="val 5000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73" name="Rectangle: Rounded Corners 172">
                <a:extLst>
                  <a:ext uri="{FF2B5EF4-FFF2-40B4-BE49-F238E27FC236}">
                    <a16:creationId xmlns:a16="http://schemas.microsoft.com/office/drawing/2014/main" id="{71B90C18-9C5E-4C0F-8F55-634B33E0F1C4}"/>
                  </a:ext>
                </a:extLst>
              </p:cNvPr>
              <p:cNvSpPr/>
              <p:nvPr/>
            </p:nvSpPr>
            <p:spPr>
              <a:xfrm rot="20415536">
                <a:off x="5334111" y="1155185"/>
                <a:ext cx="1527774" cy="341376"/>
              </a:xfrm>
              <a:prstGeom prst="roundRect">
                <a:avLst>
                  <a:gd name="adj" fmla="val 50000"/>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4" name="Rectangle: Rounded Corners 173">
                <a:extLst>
                  <a:ext uri="{FF2B5EF4-FFF2-40B4-BE49-F238E27FC236}">
                    <a16:creationId xmlns:a16="http://schemas.microsoft.com/office/drawing/2014/main" id="{D11A78FA-D51E-4482-A8B6-3CCB17E5A37C}"/>
                  </a:ext>
                </a:extLst>
              </p:cNvPr>
              <p:cNvSpPr/>
              <p:nvPr/>
            </p:nvSpPr>
            <p:spPr>
              <a:xfrm rot="20700000">
                <a:off x="5346195" y="1799082"/>
                <a:ext cx="1499616" cy="341376"/>
              </a:xfrm>
              <a:prstGeom prst="roundRect">
                <a:avLst>
                  <a:gd name="adj" fmla="val 50000"/>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 name="Rectangle: Rounded Corners 174">
                <a:extLst>
                  <a:ext uri="{FF2B5EF4-FFF2-40B4-BE49-F238E27FC236}">
                    <a16:creationId xmlns:a16="http://schemas.microsoft.com/office/drawing/2014/main" id="{6666B21A-39AE-4DAC-B67D-F413A6E01D0A}"/>
                  </a:ext>
                </a:extLst>
              </p:cNvPr>
              <p:cNvSpPr/>
              <p:nvPr/>
            </p:nvSpPr>
            <p:spPr>
              <a:xfrm rot="900000">
                <a:off x="5346195" y="1499616"/>
                <a:ext cx="1499616" cy="341376"/>
              </a:xfrm>
              <a:prstGeom prst="roundRect">
                <a:avLst>
                  <a:gd name="adj" fmla="val 5000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Rectangle: Rounded Corners 175">
                <a:extLst>
                  <a:ext uri="{FF2B5EF4-FFF2-40B4-BE49-F238E27FC236}">
                    <a16:creationId xmlns:a16="http://schemas.microsoft.com/office/drawing/2014/main" id="{64D24238-7AC6-4807-A3E1-ABEBFEA541C8}"/>
                  </a:ext>
                </a:extLst>
              </p:cNvPr>
              <p:cNvSpPr/>
              <p:nvPr/>
            </p:nvSpPr>
            <p:spPr>
              <a:xfrm rot="20700000">
                <a:off x="5346194" y="2398016"/>
                <a:ext cx="1499616" cy="341376"/>
              </a:xfrm>
              <a:prstGeom prst="roundRect">
                <a:avLst>
                  <a:gd name="adj" fmla="val 50000"/>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7" name="Rectangle: Rounded Corners 176">
                <a:extLst>
                  <a:ext uri="{FF2B5EF4-FFF2-40B4-BE49-F238E27FC236}">
                    <a16:creationId xmlns:a16="http://schemas.microsoft.com/office/drawing/2014/main" id="{4322CA39-33AD-4341-8969-926F2AEE2F9E}"/>
                  </a:ext>
                </a:extLst>
              </p:cNvPr>
              <p:cNvSpPr/>
              <p:nvPr/>
            </p:nvSpPr>
            <p:spPr>
              <a:xfrm rot="900000">
                <a:off x="5346194" y="2098550"/>
                <a:ext cx="1499616" cy="341376"/>
              </a:xfrm>
              <a:prstGeom prst="roundRect">
                <a:avLst>
                  <a:gd name="adj" fmla="val 5000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8" name="Rectangle: Rounded Corners 177">
                <a:extLst>
                  <a:ext uri="{FF2B5EF4-FFF2-40B4-BE49-F238E27FC236}">
                    <a16:creationId xmlns:a16="http://schemas.microsoft.com/office/drawing/2014/main" id="{C63B3935-6A39-4C9B-89D8-2CF1F4DFECAD}"/>
                  </a:ext>
                </a:extLst>
              </p:cNvPr>
              <p:cNvSpPr/>
              <p:nvPr/>
            </p:nvSpPr>
            <p:spPr>
              <a:xfrm rot="20700000">
                <a:off x="5346193" y="2996949"/>
                <a:ext cx="1499616" cy="341376"/>
              </a:xfrm>
              <a:prstGeom prst="roundRect">
                <a:avLst>
                  <a:gd name="adj" fmla="val 50000"/>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9" name="Rectangle: Rounded Corners 178">
                <a:extLst>
                  <a:ext uri="{FF2B5EF4-FFF2-40B4-BE49-F238E27FC236}">
                    <a16:creationId xmlns:a16="http://schemas.microsoft.com/office/drawing/2014/main" id="{6BAB89A4-4753-4B10-99D5-1A4A511A9799}"/>
                  </a:ext>
                </a:extLst>
              </p:cNvPr>
              <p:cNvSpPr/>
              <p:nvPr/>
            </p:nvSpPr>
            <p:spPr>
              <a:xfrm rot="900000">
                <a:off x="5346193" y="2697483"/>
                <a:ext cx="1499616" cy="341376"/>
              </a:xfrm>
              <a:prstGeom prst="roundRect">
                <a:avLst>
                  <a:gd name="adj" fmla="val 5000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0" name="Rectangle: Rounded Corners 179">
                <a:extLst>
                  <a:ext uri="{FF2B5EF4-FFF2-40B4-BE49-F238E27FC236}">
                    <a16:creationId xmlns:a16="http://schemas.microsoft.com/office/drawing/2014/main" id="{48EA5637-8723-4692-95C4-575C92179C1C}"/>
                  </a:ext>
                </a:extLst>
              </p:cNvPr>
              <p:cNvSpPr/>
              <p:nvPr/>
            </p:nvSpPr>
            <p:spPr>
              <a:xfrm rot="20700000">
                <a:off x="5346192" y="3595883"/>
                <a:ext cx="1499616" cy="341376"/>
              </a:xfrm>
              <a:prstGeom prst="roundRect">
                <a:avLst>
                  <a:gd name="adj" fmla="val 50000"/>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1" name="Rectangle: Rounded Corners 180">
                <a:extLst>
                  <a:ext uri="{FF2B5EF4-FFF2-40B4-BE49-F238E27FC236}">
                    <a16:creationId xmlns:a16="http://schemas.microsoft.com/office/drawing/2014/main" id="{B3D553F1-A123-431D-9775-C35C74333A78}"/>
                  </a:ext>
                </a:extLst>
              </p:cNvPr>
              <p:cNvSpPr/>
              <p:nvPr/>
            </p:nvSpPr>
            <p:spPr>
              <a:xfrm rot="900000">
                <a:off x="5346192" y="3296417"/>
                <a:ext cx="1499616" cy="341376"/>
              </a:xfrm>
              <a:prstGeom prst="roundRect">
                <a:avLst>
                  <a:gd name="adj" fmla="val 5000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2" name="Rectangle: Rounded Corners 181">
                <a:extLst>
                  <a:ext uri="{FF2B5EF4-FFF2-40B4-BE49-F238E27FC236}">
                    <a16:creationId xmlns:a16="http://schemas.microsoft.com/office/drawing/2014/main" id="{5BC16E27-C808-40EE-AAF3-3424A0F790B2}"/>
                  </a:ext>
                </a:extLst>
              </p:cNvPr>
              <p:cNvSpPr/>
              <p:nvPr/>
            </p:nvSpPr>
            <p:spPr>
              <a:xfrm rot="20700000">
                <a:off x="5346190" y="4194815"/>
                <a:ext cx="1499616" cy="341376"/>
              </a:xfrm>
              <a:prstGeom prst="roundRect">
                <a:avLst>
                  <a:gd name="adj" fmla="val 50000"/>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3" name="Rectangle: Rounded Corners 182">
                <a:extLst>
                  <a:ext uri="{FF2B5EF4-FFF2-40B4-BE49-F238E27FC236}">
                    <a16:creationId xmlns:a16="http://schemas.microsoft.com/office/drawing/2014/main" id="{319711EA-7D51-4D88-8A3B-451361B401BD}"/>
                  </a:ext>
                </a:extLst>
              </p:cNvPr>
              <p:cNvSpPr/>
              <p:nvPr/>
            </p:nvSpPr>
            <p:spPr>
              <a:xfrm rot="900000">
                <a:off x="5346190" y="3895349"/>
                <a:ext cx="1499616" cy="341376"/>
              </a:xfrm>
              <a:prstGeom prst="roundRect">
                <a:avLst>
                  <a:gd name="adj" fmla="val 5000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4" name="Rectangle: Rounded Corners 183">
                <a:extLst>
                  <a:ext uri="{FF2B5EF4-FFF2-40B4-BE49-F238E27FC236}">
                    <a16:creationId xmlns:a16="http://schemas.microsoft.com/office/drawing/2014/main" id="{31722748-C223-4024-BFB1-C3A1678B28FD}"/>
                  </a:ext>
                </a:extLst>
              </p:cNvPr>
              <p:cNvSpPr/>
              <p:nvPr/>
            </p:nvSpPr>
            <p:spPr>
              <a:xfrm rot="900000">
                <a:off x="5346189" y="4494283"/>
                <a:ext cx="1499616" cy="341376"/>
              </a:xfrm>
              <a:prstGeom prst="roundRect">
                <a:avLst>
                  <a:gd name="adj" fmla="val 5000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5" name="Rectangle: Rounded Corners 184">
                <a:extLst>
                  <a:ext uri="{FF2B5EF4-FFF2-40B4-BE49-F238E27FC236}">
                    <a16:creationId xmlns:a16="http://schemas.microsoft.com/office/drawing/2014/main" id="{73B3BDA5-9F1C-4FD4-B210-BD6A6DD78D10}"/>
                  </a:ext>
                </a:extLst>
              </p:cNvPr>
              <p:cNvSpPr/>
              <p:nvPr/>
            </p:nvSpPr>
            <p:spPr>
              <a:xfrm>
                <a:off x="5364818" y="949035"/>
                <a:ext cx="1460165" cy="341376"/>
              </a:xfrm>
              <a:prstGeom prst="roundRect">
                <a:avLst>
                  <a:gd name="adj" fmla="val 5000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88" name="Group 187">
            <a:extLst>
              <a:ext uri="{FF2B5EF4-FFF2-40B4-BE49-F238E27FC236}">
                <a16:creationId xmlns:a16="http://schemas.microsoft.com/office/drawing/2014/main" id="{96486D2B-ADFF-456B-B4F0-D3AA2B685AE9}"/>
              </a:ext>
            </a:extLst>
          </p:cNvPr>
          <p:cNvGrpSpPr/>
          <p:nvPr/>
        </p:nvGrpSpPr>
        <p:grpSpPr>
          <a:xfrm>
            <a:off x="8270765" y="1969547"/>
            <a:ext cx="2936519" cy="2915333"/>
            <a:chOff x="4590813" y="2494538"/>
            <a:chExt cx="941973" cy="935177"/>
          </a:xfrm>
        </p:grpSpPr>
        <p:sp>
          <p:nvSpPr>
            <p:cNvPr id="189" name="Oval 188">
              <a:extLst>
                <a:ext uri="{FF2B5EF4-FFF2-40B4-BE49-F238E27FC236}">
                  <a16:creationId xmlns:a16="http://schemas.microsoft.com/office/drawing/2014/main" id="{577AFB26-7C3E-4EA6-9A69-5C701EE3E11C}"/>
                </a:ext>
              </a:extLst>
            </p:cNvPr>
            <p:cNvSpPr/>
            <p:nvPr/>
          </p:nvSpPr>
          <p:spPr>
            <a:xfrm>
              <a:off x="4590813" y="2494538"/>
              <a:ext cx="941973" cy="93517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0" name="Graphic 189" descr="Unlock with solid fill">
              <a:extLst>
                <a:ext uri="{FF2B5EF4-FFF2-40B4-BE49-F238E27FC236}">
                  <a16:creationId xmlns:a16="http://schemas.microsoft.com/office/drawing/2014/main" id="{4074033A-AA7D-4BB8-8041-75CBD657E73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75859" y="2543222"/>
              <a:ext cx="767571" cy="767571"/>
            </a:xfrm>
            <a:prstGeom prst="rect">
              <a:avLst/>
            </a:prstGeom>
          </p:spPr>
        </p:pic>
      </p:grpSp>
      <p:grpSp>
        <p:nvGrpSpPr>
          <p:cNvPr id="191" name="Group 190">
            <a:extLst>
              <a:ext uri="{FF2B5EF4-FFF2-40B4-BE49-F238E27FC236}">
                <a16:creationId xmlns:a16="http://schemas.microsoft.com/office/drawing/2014/main" id="{D59F0532-2C2D-4288-946F-07D267B2A312}"/>
              </a:ext>
            </a:extLst>
          </p:cNvPr>
          <p:cNvGrpSpPr/>
          <p:nvPr/>
        </p:nvGrpSpPr>
        <p:grpSpPr>
          <a:xfrm>
            <a:off x="0" y="0"/>
            <a:ext cx="917640" cy="914400"/>
            <a:chOff x="5444752" y="1492035"/>
            <a:chExt cx="917640" cy="914400"/>
          </a:xfrm>
        </p:grpSpPr>
        <p:sp>
          <p:nvSpPr>
            <p:cNvPr id="192" name="Oval 191">
              <a:extLst>
                <a:ext uri="{FF2B5EF4-FFF2-40B4-BE49-F238E27FC236}">
                  <a16:creationId xmlns:a16="http://schemas.microsoft.com/office/drawing/2014/main" id="{14898439-0BE0-4984-9983-C87E449B6D5D}"/>
                </a:ext>
              </a:extLst>
            </p:cNvPr>
            <p:cNvSpPr/>
            <p:nvPr/>
          </p:nvSpPr>
          <p:spPr>
            <a:xfrm>
              <a:off x="5550719"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3" name="Graphic 192" descr="New Moon">
              <a:extLst>
                <a:ext uri="{FF2B5EF4-FFF2-40B4-BE49-F238E27FC236}">
                  <a16:creationId xmlns:a16="http://schemas.microsoft.com/office/drawing/2014/main" id="{A4DF7882-54D9-4DA6-88A7-2BE6D779CAB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47992" y="1492035"/>
              <a:ext cx="914400" cy="914400"/>
            </a:xfrm>
            <a:prstGeom prst="rect">
              <a:avLst/>
            </a:prstGeom>
          </p:spPr>
        </p:pic>
        <p:pic>
          <p:nvPicPr>
            <p:cNvPr id="194" name="Graphic 193" descr="Waxing Gibbous Moon">
              <a:extLst>
                <a:ext uri="{FF2B5EF4-FFF2-40B4-BE49-F238E27FC236}">
                  <a16:creationId xmlns:a16="http://schemas.microsoft.com/office/drawing/2014/main" id="{AB687F36-C891-4BA4-9535-C7BE4A813B1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44752" y="1492035"/>
              <a:ext cx="914400" cy="914400"/>
            </a:xfrm>
            <a:prstGeom prst="rect">
              <a:avLst/>
            </a:prstGeom>
          </p:spPr>
        </p:pic>
      </p:grpSp>
      <p:sp>
        <p:nvSpPr>
          <p:cNvPr id="37" name="Footer Placeholder 3">
            <a:extLst>
              <a:ext uri="{FF2B5EF4-FFF2-40B4-BE49-F238E27FC236}">
                <a16:creationId xmlns:a16="http://schemas.microsoft.com/office/drawing/2014/main" id="{EE7C0829-A423-42B0-96E3-DF4C3CA254AF}"/>
              </a:ext>
            </a:extLst>
          </p:cNvPr>
          <p:cNvSpPr txBox="1">
            <a:spLocks/>
          </p:cNvSpPr>
          <p:nvPr/>
        </p:nvSpPr>
        <p:spPr>
          <a:xfrm>
            <a:off x="10734555" y="5571138"/>
            <a:ext cx="1457446"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Alex Noll</a:t>
            </a:r>
          </a:p>
        </p:txBody>
      </p:sp>
    </p:spTree>
    <p:extLst>
      <p:ext uri="{BB962C8B-B14F-4D97-AF65-F5344CB8AC3E}">
        <p14:creationId xmlns:p14="http://schemas.microsoft.com/office/powerpoint/2010/main" val="206374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3FEB2FD-8D6A-4C2F-99E3-36FC93681CA9}"/>
              </a:ext>
            </a:extLst>
          </p:cNvPr>
          <p:cNvSpPr>
            <a:spLocks noGrp="1"/>
          </p:cNvSpPr>
          <p:nvPr>
            <p:ph type="sldNum" sz="quarter" idx="4"/>
          </p:nvPr>
        </p:nvSpPr>
        <p:spPr/>
        <p:txBody>
          <a:bodyPr/>
          <a:lstStyle/>
          <a:p>
            <a:fld id="{6F1FABC0-072B-4F22-8F9B-95A9D10B0206}" type="slidenum">
              <a:rPr lang="en-US" smtClean="0"/>
              <a:pPr/>
              <a:t>25</a:t>
            </a:fld>
            <a:endParaRPr lang="en-US"/>
          </a:p>
        </p:txBody>
      </p:sp>
      <p:sp>
        <p:nvSpPr>
          <p:cNvPr id="33" name="Rectangle: Rounded Corners 32">
            <a:extLst>
              <a:ext uri="{FF2B5EF4-FFF2-40B4-BE49-F238E27FC236}">
                <a16:creationId xmlns:a16="http://schemas.microsoft.com/office/drawing/2014/main" id="{FD2B6FC7-DBE0-48BC-A07A-702CDB5374EF}"/>
              </a:ext>
            </a:extLst>
          </p:cNvPr>
          <p:cNvSpPr/>
          <p:nvPr/>
        </p:nvSpPr>
        <p:spPr>
          <a:xfrm>
            <a:off x="2452969" y="287827"/>
            <a:ext cx="7286056"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Spring Test Prototype</a:t>
            </a:r>
          </a:p>
        </p:txBody>
      </p:sp>
      <p:pic>
        <p:nvPicPr>
          <p:cNvPr id="48" name="Graphic 47" descr="Back">
            <a:hlinkClick r:id="rId3" action="ppaction://hlinksldjump"/>
            <a:extLst>
              <a:ext uri="{FF2B5EF4-FFF2-40B4-BE49-F238E27FC236}">
                <a16:creationId xmlns:a16="http://schemas.microsoft.com/office/drawing/2014/main" id="{03EFEA01-F508-468E-94DB-8AD9C457E6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726" y="5160524"/>
            <a:ext cx="914400" cy="914400"/>
          </a:xfrm>
          <a:prstGeom prst="rect">
            <a:avLst/>
          </a:prstGeom>
        </p:spPr>
      </p:pic>
      <p:grpSp>
        <p:nvGrpSpPr>
          <p:cNvPr id="104" name="Group 103">
            <a:extLst>
              <a:ext uri="{FF2B5EF4-FFF2-40B4-BE49-F238E27FC236}">
                <a16:creationId xmlns:a16="http://schemas.microsoft.com/office/drawing/2014/main" id="{821F3E17-F5E0-4ED1-A5A0-7B27EF3EC3E0}"/>
              </a:ext>
            </a:extLst>
          </p:cNvPr>
          <p:cNvGrpSpPr/>
          <p:nvPr/>
        </p:nvGrpSpPr>
        <p:grpSpPr>
          <a:xfrm>
            <a:off x="4590813" y="2088469"/>
            <a:ext cx="6839187" cy="935177"/>
            <a:chOff x="4590813" y="1655543"/>
            <a:chExt cx="6839187" cy="935177"/>
          </a:xfrm>
        </p:grpSpPr>
        <p:grpSp>
          <p:nvGrpSpPr>
            <p:cNvPr id="105" name="Group 104">
              <a:extLst>
                <a:ext uri="{FF2B5EF4-FFF2-40B4-BE49-F238E27FC236}">
                  <a16:creationId xmlns:a16="http://schemas.microsoft.com/office/drawing/2014/main" id="{16E0B4F9-DDC3-4F04-A177-72D9EDA50E83}"/>
                </a:ext>
              </a:extLst>
            </p:cNvPr>
            <p:cNvGrpSpPr/>
            <p:nvPr/>
          </p:nvGrpSpPr>
          <p:grpSpPr>
            <a:xfrm>
              <a:off x="4590813" y="1655543"/>
              <a:ext cx="941973" cy="935177"/>
              <a:chOff x="557886" y="2809109"/>
              <a:chExt cx="1269127" cy="1269127"/>
            </a:xfrm>
          </p:grpSpPr>
          <p:sp>
            <p:nvSpPr>
              <p:cNvPr id="107" name="Oval 106">
                <a:extLst>
                  <a:ext uri="{FF2B5EF4-FFF2-40B4-BE49-F238E27FC236}">
                    <a16:creationId xmlns:a16="http://schemas.microsoft.com/office/drawing/2014/main" id="{54F6D29E-18CD-4FE3-8F12-AAFA8D3CCAD8}"/>
                  </a:ext>
                </a:extLst>
              </p:cNvPr>
              <p:cNvSpPr/>
              <p:nvPr/>
            </p:nvSpPr>
            <p:spPr>
              <a:xfrm>
                <a:off x="557886" y="2809109"/>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8" name="Graphic 107" descr="Drawing compass">
                <a:extLst>
                  <a:ext uri="{FF2B5EF4-FFF2-40B4-BE49-F238E27FC236}">
                    <a16:creationId xmlns:a16="http://schemas.microsoft.com/office/drawing/2014/main" id="{8644B852-4C6B-4241-B501-FB31492C33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5249" y="2986472"/>
                <a:ext cx="914400" cy="914400"/>
              </a:xfrm>
              <a:prstGeom prst="rect">
                <a:avLst/>
              </a:prstGeom>
            </p:spPr>
          </p:pic>
        </p:grpSp>
        <p:sp>
          <p:nvSpPr>
            <p:cNvPr id="106" name="Rectangle 105">
              <a:extLst>
                <a:ext uri="{FF2B5EF4-FFF2-40B4-BE49-F238E27FC236}">
                  <a16:creationId xmlns:a16="http://schemas.microsoft.com/office/drawing/2014/main" id="{AEEF0830-15E8-4F56-A7DD-0DFDF9A38DFC}"/>
                </a:ext>
              </a:extLst>
            </p:cNvPr>
            <p:cNvSpPr/>
            <p:nvPr/>
          </p:nvSpPr>
          <p:spPr>
            <a:xfrm>
              <a:off x="5678842" y="1862326"/>
              <a:ext cx="5751158" cy="523220"/>
            </a:xfrm>
            <a:prstGeom prst="rect">
              <a:avLst/>
            </a:prstGeom>
            <a:noFill/>
          </p:spPr>
          <p:txBody>
            <a:bodyPr wrap="square" lIns="91440" tIns="45720" rIns="91440" bIns="45720">
              <a:spAutoFit/>
            </a:bodyPr>
            <a:lstStyle/>
            <a:p>
              <a:r>
                <a:rPr lang="en-US" sz="28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~1/3 Geometric scale</a:t>
              </a:r>
            </a:p>
          </p:txBody>
        </p:sp>
      </p:grpSp>
      <p:grpSp>
        <p:nvGrpSpPr>
          <p:cNvPr id="134" name="Group 133">
            <a:extLst>
              <a:ext uri="{FF2B5EF4-FFF2-40B4-BE49-F238E27FC236}">
                <a16:creationId xmlns:a16="http://schemas.microsoft.com/office/drawing/2014/main" id="{74A31A51-6DB1-4A81-991A-3EB5B8A84827}"/>
              </a:ext>
            </a:extLst>
          </p:cNvPr>
          <p:cNvGrpSpPr/>
          <p:nvPr/>
        </p:nvGrpSpPr>
        <p:grpSpPr>
          <a:xfrm>
            <a:off x="4590813" y="3144388"/>
            <a:ext cx="4486876" cy="935177"/>
            <a:chOff x="3198935" y="3026238"/>
            <a:chExt cx="4486876" cy="935177"/>
          </a:xfrm>
        </p:grpSpPr>
        <p:grpSp>
          <p:nvGrpSpPr>
            <p:cNvPr id="135" name="Group 134">
              <a:extLst>
                <a:ext uri="{FF2B5EF4-FFF2-40B4-BE49-F238E27FC236}">
                  <a16:creationId xmlns:a16="http://schemas.microsoft.com/office/drawing/2014/main" id="{8ECEDD0D-8940-4D32-835E-0CC20D8DD103}"/>
                </a:ext>
              </a:extLst>
            </p:cNvPr>
            <p:cNvGrpSpPr/>
            <p:nvPr/>
          </p:nvGrpSpPr>
          <p:grpSpPr>
            <a:xfrm>
              <a:off x="3198935" y="3026238"/>
              <a:ext cx="4486876" cy="935177"/>
              <a:chOff x="4590813" y="1655543"/>
              <a:chExt cx="4486876" cy="935177"/>
            </a:xfrm>
          </p:grpSpPr>
          <p:sp>
            <p:nvSpPr>
              <p:cNvPr id="147" name="Oval 146">
                <a:extLst>
                  <a:ext uri="{FF2B5EF4-FFF2-40B4-BE49-F238E27FC236}">
                    <a16:creationId xmlns:a16="http://schemas.microsoft.com/office/drawing/2014/main" id="{37B81F1F-9761-4BA5-8A37-6FAAFCACEA40}"/>
                  </a:ext>
                </a:extLst>
              </p:cNvPr>
              <p:cNvSpPr/>
              <p:nvPr/>
            </p:nvSpPr>
            <p:spPr>
              <a:xfrm>
                <a:off x="4590813" y="1655543"/>
                <a:ext cx="941973" cy="93517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Rectangle 147">
                <a:extLst>
                  <a:ext uri="{FF2B5EF4-FFF2-40B4-BE49-F238E27FC236}">
                    <a16:creationId xmlns:a16="http://schemas.microsoft.com/office/drawing/2014/main" id="{7353BCC2-483E-420D-8E55-CA428E082EF7}"/>
                  </a:ext>
                </a:extLst>
              </p:cNvPr>
              <p:cNvSpPr/>
              <p:nvPr/>
            </p:nvSpPr>
            <p:spPr>
              <a:xfrm>
                <a:off x="5892202" y="1857188"/>
                <a:ext cx="3185487" cy="523220"/>
              </a:xfrm>
              <a:prstGeom prst="rect">
                <a:avLst/>
              </a:prstGeom>
              <a:solidFill>
                <a:schemeClr val="tx1">
                  <a:alpha val="24000"/>
                </a:schemeClr>
              </a:solidFill>
            </p:spPr>
            <p:txBody>
              <a:bodyPr wrap="none" lIns="91440" tIns="45720" rIns="91440" bIns="45720">
                <a:spAutoFit/>
              </a:bodyPr>
              <a:lstStyle/>
              <a:p>
                <a:r>
                  <a:rPr lang="en-US" sz="28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1/645 Force scale</a:t>
                </a:r>
              </a:p>
            </p:txBody>
          </p:sp>
        </p:grpSp>
        <p:grpSp>
          <p:nvGrpSpPr>
            <p:cNvPr id="136" name="Group 135">
              <a:extLst>
                <a:ext uri="{FF2B5EF4-FFF2-40B4-BE49-F238E27FC236}">
                  <a16:creationId xmlns:a16="http://schemas.microsoft.com/office/drawing/2014/main" id="{42DF6189-055B-41ED-8A03-A1F88999AF74}"/>
                </a:ext>
              </a:extLst>
            </p:cNvPr>
            <p:cNvGrpSpPr/>
            <p:nvPr/>
          </p:nvGrpSpPr>
          <p:grpSpPr>
            <a:xfrm>
              <a:off x="3361789" y="3187708"/>
              <a:ext cx="616264" cy="570910"/>
              <a:chOff x="6497322" y="917496"/>
              <a:chExt cx="5452034" cy="5050787"/>
            </a:xfrm>
            <a:solidFill>
              <a:schemeClr val="bg1"/>
            </a:solidFill>
          </p:grpSpPr>
          <p:grpSp>
            <p:nvGrpSpPr>
              <p:cNvPr id="137" name="Group 136">
                <a:extLst>
                  <a:ext uri="{FF2B5EF4-FFF2-40B4-BE49-F238E27FC236}">
                    <a16:creationId xmlns:a16="http://schemas.microsoft.com/office/drawing/2014/main" id="{0C14E306-89AB-4B55-A6EF-7E08214872A8}"/>
                  </a:ext>
                </a:extLst>
              </p:cNvPr>
              <p:cNvGrpSpPr/>
              <p:nvPr/>
            </p:nvGrpSpPr>
            <p:grpSpPr>
              <a:xfrm>
                <a:off x="6497322" y="917496"/>
                <a:ext cx="5452034" cy="5050787"/>
                <a:chOff x="3369982" y="287827"/>
                <a:chExt cx="5452034" cy="5050787"/>
              </a:xfrm>
              <a:grpFill/>
            </p:grpSpPr>
            <p:sp>
              <p:nvSpPr>
                <p:cNvPr id="139" name="Circle: Hollow 138">
                  <a:extLst>
                    <a:ext uri="{FF2B5EF4-FFF2-40B4-BE49-F238E27FC236}">
                      <a16:creationId xmlns:a16="http://schemas.microsoft.com/office/drawing/2014/main" id="{557B42FA-A281-4D0D-B676-5D331DE4DF3C}"/>
                    </a:ext>
                  </a:extLst>
                </p:cNvPr>
                <p:cNvSpPr/>
                <p:nvPr/>
              </p:nvSpPr>
              <p:spPr>
                <a:xfrm>
                  <a:off x="5334690" y="287827"/>
                  <a:ext cx="1522619" cy="1522619"/>
                </a:xfrm>
                <a:prstGeom prst="donut">
                  <a:avLst>
                    <a:gd name="adj" fmla="val 23157"/>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140" name="Oval 139">
                  <a:extLst>
                    <a:ext uri="{FF2B5EF4-FFF2-40B4-BE49-F238E27FC236}">
                      <a16:creationId xmlns:a16="http://schemas.microsoft.com/office/drawing/2014/main" id="{88D7F3ED-4D49-4295-9297-7A8EFB65042E}"/>
                    </a:ext>
                  </a:extLst>
                </p:cNvPr>
                <p:cNvSpPr/>
                <p:nvPr/>
              </p:nvSpPr>
              <p:spPr>
                <a:xfrm rot="19385087">
                  <a:off x="4704745" y="1159054"/>
                  <a:ext cx="1463596" cy="1754945"/>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141" name="Oval 140">
                  <a:extLst>
                    <a:ext uri="{FF2B5EF4-FFF2-40B4-BE49-F238E27FC236}">
                      <a16:creationId xmlns:a16="http://schemas.microsoft.com/office/drawing/2014/main" id="{DC03B20D-48E2-4B2A-A74C-9A4EABB7CCB1}"/>
                    </a:ext>
                  </a:extLst>
                </p:cNvPr>
                <p:cNvSpPr/>
                <p:nvPr/>
              </p:nvSpPr>
              <p:spPr>
                <a:xfrm rot="2214913" flipH="1">
                  <a:off x="6023658" y="1159054"/>
                  <a:ext cx="1463596" cy="1754945"/>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142" name="Oval 141">
                  <a:extLst>
                    <a:ext uri="{FF2B5EF4-FFF2-40B4-BE49-F238E27FC236}">
                      <a16:creationId xmlns:a16="http://schemas.microsoft.com/office/drawing/2014/main" id="{600EEC4D-CCF2-4254-8B0D-8D846247102A}"/>
                    </a:ext>
                  </a:extLst>
                </p:cNvPr>
                <p:cNvSpPr/>
                <p:nvPr/>
              </p:nvSpPr>
              <p:spPr>
                <a:xfrm rot="3195163" flipH="1">
                  <a:off x="3796077" y="3565069"/>
                  <a:ext cx="1167632" cy="201982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143" name="Oval 142">
                  <a:extLst>
                    <a:ext uri="{FF2B5EF4-FFF2-40B4-BE49-F238E27FC236}">
                      <a16:creationId xmlns:a16="http://schemas.microsoft.com/office/drawing/2014/main" id="{9880E602-C9C7-40A4-BD7E-FB68183B58D2}"/>
                    </a:ext>
                  </a:extLst>
                </p:cNvPr>
                <p:cNvSpPr/>
                <p:nvPr/>
              </p:nvSpPr>
              <p:spPr>
                <a:xfrm rot="18404837" flipH="1" flipV="1">
                  <a:off x="7228290" y="3565068"/>
                  <a:ext cx="1167632" cy="201982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144" name="Rectangle 134">
                  <a:extLst>
                    <a:ext uri="{FF2B5EF4-FFF2-40B4-BE49-F238E27FC236}">
                      <a16:creationId xmlns:a16="http://schemas.microsoft.com/office/drawing/2014/main" id="{E2ABB939-C5C3-43A6-824B-E8EB13FFB00D}"/>
                    </a:ext>
                  </a:extLst>
                </p:cNvPr>
                <p:cNvSpPr/>
                <p:nvPr/>
              </p:nvSpPr>
              <p:spPr>
                <a:xfrm>
                  <a:off x="3536425" y="1583436"/>
                  <a:ext cx="5121037" cy="3188589"/>
                </a:xfrm>
                <a:custGeom>
                  <a:avLst/>
                  <a:gdLst>
                    <a:gd name="connsiteX0" fmla="*/ 0 w 926592"/>
                    <a:gd name="connsiteY0" fmla="*/ 0 h 1234440"/>
                    <a:gd name="connsiteX1" fmla="*/ 926592 w 926592"/>
                    <a:gd name="connsiteY1" fmla="*/ 0 h 1234440"/>
                    <a:gd name="connsiteX2" fmla="*/ 926592 w 926592"/>
                    <a:gd name="connsiteY2" fmla="*/ 1234440 h 1234440"/>
                    <a:gd name="connsiteX3" fmla="*/ 0 w 926592"/>
                    <a:gd name="connsiteY3" fmla="*/ 1234440 h 1234440"/>
                    <a:gd name="connsiteX4" fmla="*/ 0 w 926592"/>
                    <a:gd name="connsiteY4" fmla="*/ 0 h 1234440"/>
                    <a:gd name="connsiteX0" fmla="*/ 0 w 1158240"/>
                    <a:gd name="connsiteY0" fmla="*/ 0 h 1776984"/>
                    <a:gd name="connsiteX1" fmla="*/ 1158240 w 1158240"/>
                    <a:gd name="connsiteY1" fmla="*/ 542544 h 1776984"/>
                    <a:gd name="connsiteX2" fmla="*/ 1158240 w 1158240"/>
                    <a:gd name="connsiteY2" fmla="*/ 1776984 h 1776984"/>
                    <a:gd name="connsiteX3" fmla="*/ 231648 w 1158240"/>
                    <a:gd name="connsiteY3" fmla="*/ 1776984 h 1776984"/>
                    <a:gd name="connsiteX4" fmla="*/ 0 w 1158240"/>
                    <a:gd name="connsiteY4" fmla="*/ 0 h 1776984"/>
                    <a:gd name="connsiteX0" fmla="*/ 0 w 1247775"/>
                    <a:gd name="connsiteY0" fmla="*/ 0 h 1837944"/>
                    <a:gd name="connsiteX1" fmla="*/ 1247775 w 1247775"/>
                    <a:gd name="connsiteY1" fmla="*/ 603504 h 1837944"/>
                    <a:gd name="connsiteX2" fmla="*/ 1247775 w 1247775"/>
                    <a:gd name="connsiteY2" fmla="*/ 1837944 h 1837944"/>
                    <a:gd name="connsiteX3" fmla="*/ 321183 w 1247775"/>
                    <a:gd name="connsiteY3" fmla="*/ 1837944 h 1837944"/>
                    <a:gd name="connsiteX4" fmla="*/ 0 w 1247775"/>
                    <a:gd name="connsiteY4" fmla="*/ 0 h 1837944"/>
                    <a:gd name="connsiteX0" fmla="*/ 1215787 w 2463562"/>
                    <a:gd name="connsiteY0" fmla="*/ 0 h 3297093"/>
                    <a:gd name="connsiteX1" fmla="*/ 2463562 w 2463562"/>
                    <a:gd name="connsiteY1" fmla="*/ 603504 h 3297093"/>
                    <a:gd name="connsiteX2" fmla="*/ 2463562 w 2463562"/>
                    <a:gd name="connsiteY2" fmla="*/ 1837944 h 3297093"/>
                    <a:gd name="connsiteX3" fmla="*/ 0 w 2463562"/>
                    <a:gd name="connsiteY3" fmla="*/ 3297093 h 3297093"/>
                    <a:gd name="connsiteX4" fmla="*/ 1215787 w 2463562"/>
                    <a:gd name="connsiteY4" fmla="*/ 0 h 3297093"/>
                    <a:gd name="connsiteX0" fmla="*/ 1173877 w 2421652"/>
                    <a:gd name="connsiteY0" fmla="*/ 0 h 3142788"/>
                    <a:gd name="connsiteX1" fmla="*/ 2421652 w 2421652"/>
                    <a:gd name="connsiteY1" fmla="*/ 603504 h 3142788"/>
                    <a:gd name="connsiteX2" fmla="*/ 2421652 w 2421652"/>
                    <a:gd name="connsiteY2" fmla="*/ 1837944 h 3142788"/>
                    <a:gd name="connsiteX3" fmla="*/ 0 w 2421652"/>
                    <a:gd name="connsiteY3" fmla="*/ 3142788 h 3142788"/>
                    <a:gd name="connsiteX4" fmla="*/ 1173877 w 2421652"/>
                    <a:gd name="connsiteY4" fmla="*/ 0 h 3142788"/>
                    <a:gd name="connsiteX0" fmla="*/ 1173877 w 2421652"/>
                    <a:gd name="connsiteY0" fmla="*/ 0 h 3146598"/>
                    <a:gd name="connsiteX1" fmla="*/ 2421652 w 2421652"/>
                    <a:gd name="connsiteY1" fmla="*/ 603504 h 3146598"/>
                    <a:gd name="connsiteX2" fmla="*/ 2421652 w 2421652"/>
                    <a:gd name="connsiteY2" fmla="*/ 1837944 h 3146598"/>
                    <a:gd name="connsiteX3" fmla="*/ 0 w 2421652"/>
                    <a:gd name="connsiteY3" fmla="*/ 3146598 h 3146598"/>
                    <a:gd name="connsiteX4" fmla="*/ 1173877 w 2421652"/>
                    <a:gd name="connsiteY4" fmla="*/ 0 h 3146598"/>
                    <a:gd name="connsiteX0" fmla="*/ 1177687 w 2421652"/>
                    <a:gd name="connsiteY0" fmla="*/ 0 h 3154218"/>
                    <a:gd name="connsiteX1" fmla="*/ 2421652 w 2421652"/>
                    <a:gd name="connsiteY1" fmla="*/ 611124 h 3154218"/>
                    <a:gd name="connsiteX2" fmla="*/ 2421652 w 2421652"/>
                    <a:gd name="connsiteY2" fmla="*/ 1845564 h 3154218"/>
                    <a:gd name="connsiteX3" fmla="*/ 0 w 2421652"/>
                    <a:gd name="connsiteY3" fmla="*/ 3154218 h 3154218"/>
                    <a:gd name="connsiteX4" fmla="*/ 1177687 w 2421652"/>
                    <a:gd name="connsiteY4" fmla="*/ 0 h 3154218"/>
                    <a:gd name="connsiteX0" fmla="*/ 1177687 w 3861832"/>
                    <a:gd name="connsiteY0" fmla="*/ 82296 h 3236514"/>
                    <a:gd name="connsiteX1" fmla="*/ 3861832 w 3861832"/>
                    <a:gd name="connsiteY1" fmla="*/ 0 h 3236514"/>
                    <a:gd name="connsiteX2" fmla="*/ 2421652 w 3861832"/>
                    <a:gd name="connsiteY2" fmla="*/ 1927860 h 3236514"/>
                    <a:gd name="connsiteX3" fmla="*/ 0 w 3861832"/>
                    <a:gd name="connsiteY3" fmla="*/ 3236514 h 3236514"/>
                    <a:gd name="connsiteX4" fmla="*/ 1177687 w 3861832"/>
                    <a:gd name="connsiteY4" fmla="*/ 82296 h 3236514"/>
                    <a:gd name="connsiteX0" fmla="*/ 1177687 w 5111512"/>
                    <a:gd name="connsiteY0" fmla="*/ 82296 h 3236514"/>
                    <a:gd name="connsiteX1" fmla="*/ 3861832 w 5111512"/>
                    <a:gd name="connsiteY1" fmla="*/ 0 h 3236514"/>
                    <a:gd name="connsiteX2" fmla="*/ 5111512 w 5111512"/>
                    <a:gd name="connsiteY2" fmla="*/ 3208020 h 3236514"/>
                    <a:gd name="connsiteX3" fmla="*/ 0 w 5111512"/>
                    <a:gd name="connsiteY3" fmla="*/ 3236514 h 3236514"/>
                    <a:gd name="connsiteX4" fmla="*/ 1177687 w 5111512"/>
                    <a:gd name="connsiteY4" fmla="*/ 82296 h 3236514"/>
                    <a:gd name="connsiteX0" fmla="*/ 1177687 w 5111512"/>
                    <a:gd name="connsiteY0" fmla="*/ 36576 h 3190794"/>
                    <a:gd name="connsiteX1" fmla="*/ 3960892 w 5111512"/>
                    <a:gd name="connsiteY1" fmla="*/ 0 h 3190794"/>
                    <a:gd name="connsiteX2" fmla="*/ 5111512 w 5111512"/>
                    <a:gd name="connsiteY2" fmla="*/ 3162300 h 3190794"/>
                    <a:gd name="connsiteX3" fmla="*/ 0 w 5111512"/>
                    <a:gd name="connsiteY3" fmla="*/ 3190794 h 3190794"/>
                    <a:gd name="connsiteX4" fmla="*/ 1177687 w 5111512"/>
                    <a:gd name="connsiteY4" fmla="*/ 36576 h 3190794"/>
                    <a:gd name="connsiteX0" fmla="*/ 1177687 w 5111512"/>
                    <a:gd name="connsiteY0" fmla="*/ 0 h 3154218"/>
                    <a:gd name="connsiteX1" fmla="*/ 3850402 w 5111512"/>
                    <a:gd name="connsiteY1" fmla="*/ 37719 h 3154218"/>
                    <a:gd name="connsiteX2" fmla="*/ 5111512 w 5111512"/>
                    <a:gd name="connsiteY2" fmla="*/ 3125724 h 3154218"/>
                    <a:gd name="connsiteX3" fmla="*/ 0 w 5111512"/>
                    <a:gd name="connsiteY3" fmla="*/ 3154218 h 3154218"/>
                    <a:gd name="connsiteX4" fmla="*/ 1177687 w 5111512"/>
                    <a:gd name="connsiteY4" fmla="*/ 0 h 3154218"/>
                    <a:gd name="connsiteX0" fmla="*/ 1177687 w 5111512"/>
                    <a:gd name="connsiteY0" fmla="*/ 0 h 3154218"/>
                    <a:gd name="connsiteX1" fmla="*/ 3949462 w 5111512"/>
                    <a:gd name="connsiteY1" fmla="*/ 30099 h 3154218"/>
                    <a:gd name="connsiteX2" fmla="*/ 5111512 w 5111512"/>
                    <a:gd name="connsiteY2" fmla="*/ 3125724 h 3154218"/>
                    <a:gd name="connsiteX3" fmla="*/ 0 w 5111512"/>
                    <a:gd name="connsiteY3" fmla="*/ 3154218 h 3154218"/>
                    <a:gd name="connsiteX4" fmla="*/ 1177687 w 5111512"/>
                    <a:gd name="connsiteY4" fmla="*/ 0 h 3154218"/>
                    <a:gd name="connsiteX0" fmla="*/ 1177687 w 5081032"/>
                    <a:gd name="connsiteY0" fmla="*/ 0 h 3154218"/>
                    <a:gd name="connsiteX1" fmla="*/ 3949462 w 5081032"/>
                    <a:gd name="connsiteY1" fmla="*/ 30099 h 3154218"/>
                    <a:gd name="connsiteX2" fmla="*/ 5081032 w 5081032"/>
                    <a:gd name="connsiteY2" fmla="*/ 3068574 h 3154218"/>
                    <a:gd name="connsiteX3" fmla="*/ 0 w 5081032"/>
                    <a:gd name="connsiteY3" fmla="*/ 3154218 h 3154218"/>
                    <a:gd name="connsiteX4" fmla="*/ 1177687 w 5081032"/>
                    <a:gd name="connsiteY4" fmla="*/ 0 h 3154218"/>
                    <a:gd name="connsiteX0" fmla="*/ 1177687 w 4970542"/>
                    <a:gd name="connsiteY0" fmla="*/ 0 h 3154218"/>
                    <a:gd name="connsiteX1" fmla="*/ 3949462 w 4970542"/>
                    <a:gd name="connsiteY1" fmla="*/ 30099 h 3154218"/>
                    <a:gd name="connsiteX2" fmla="*/ 4970542 w 4970542"/>
                    <a:gd name="connsiteY2" fmla="*/ 3068574 h 3154218"/>
                    <a:gd name="connsiteX3" fmla="*/ 0 w 4970542"/>
                    <a:gd name="connsiteY3" fmla="*/ 3154218 h 3154218"/>
                    <a:gd name="connsiteX4" fmla="*/ 1177687 w 4970542"/>
                    <a:gd name="connsiteY4" fmla="*/ 0 h 3154218"/>
                    <a:gd name="connsiteX0" fmla="*/ 1177687 w 5128657"/>
                    <a:gd name="connsiteY0" fmla="*/ 0 h 3188589"/>
                    <a:gd name="connsiteX1" fmla="*/ 3949462 w 5128657"/>
                    <a:gd name="connsiteY1" fmla="*/ 30099 h 3188589"/>
                    <a:gd name="connsiteX2" fmla="*/ 5128657 w 5128657"/>
                    <a:gd name="connsiteY2" fmla="*/ 3188589 h 3188589"/>
                    <a:gd name="connsiteX3" fmla="*/ 0 w 5128657"/>
                    <a:gd name="connsiteY3" fmla="*/ 3154218 h 3188589"/>
                    <a:gd name="connsiteX4" fmla="*/ 1177687 w 5128657"/>
                    <a:gd name="connsiteY4" fmla="*/ 0 h 3188589"/>
                    <a:gd name="connsiteX0" fmla="*/ 1177687 w 5124847"/>
                    <a:gd name="connsiteY0" fmla="*/ 0 h 3188589"/>
                    <a:gd name="connsiteX1" fmla="*/ 3949462 w 5124847"/>
                    <a:gd name="connsiteY1" fmla="*/ 30099 h 3188589"/>
                    <a:gd name="connsiteX2" fmla="*/ 5124847 w 5124847"/>
                    <a:gd name="connsiteY2" fmla="*/ 3188589 h 3188589"/>
                    <a:gd name="connsiteX3" fmla="*/ 0 w 5124847"/>
                    <a:gd name="connsiteY3" fmla="*/ 3154218 h 3188589"/>
                    <a:gd name="connsiteX4" fmla="*/ 1177687 w 5124847"/>
                    <a:gd name="connsiteY4" fmla="*/ 0 h 3188589"/>
                    <a:gd name="connsiteX0" fmla="*/ 1177687 w 5121037"/>
                    <a:gd name="connsiteY0" fmla="*/ 0 h 3188589"/>
                    <a:gd name="connsiteX1" fmla="*/ 3949462 w 5121037"/>
                    <a:gd name="connsiteY1" fmla="*/ 30099 h 3188589"/>
                    <a:gd name="connsiteX2" fmla="*/ 5121037 w 5121037"/>
                    <a:gd name="connsiteY2" fmla="*/ 3188589 h 3188589"/>
                    <a:gd name="connsiteX3" fmla="*/ 0 w 5121037"/>
                    <a:gd name="connsiteY3" fmla="*/ 3154218 h 3188589"/>
                    <a:gd name="connsiteX4" fmla="*/ 1177687 w 5121037"/>
                    <a:gd name="connsiteY4" fmla="*/ 0 h 3188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1037" h="3188589">
                      <a:moveTo>
                        <a:pt x="1177687" y="0"/>
                      </a:moveTo>
                      <a:lnTo>
                        <a:pt x="3949462" y="30099"/>
                      </a:lnTo>
                      <a:lnTo>
                        <a:pt x="5121037" y="3188589"/>
                      </a:lnTo>
                      <a:lnTo>
                        <a:pt x="0" y="3154218"/>
                      </a:lnTo>
                      <a:lnTo>
                        <a:pt x="1177687" y="0"/>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145" name="Rectangle 135">
                  <a:extLst>
                    <a:ext uri="{FF2B5EF4-FFF2-40B4-BE49-F238E27FC236}">
                      <a16:creationId xmlns:a16="http://schemas.microsoft.com/office/drawing/2014/main" id="{B18F26C4-C089-4A5B-BBF1-F724CC059136}"/>
                    </a:ext>
                  </a:extLst>
                </p:cNvPr>
                <p:cNvSpPr/>
                <p:nvPr/>
              </p:nvSpPr>
              <p:spPr>
                <a:xfrm>
                  <a:off x="3901276" y="4275738"/>
                  <a:ext cx="4351347" cy="1062876"/>
                </a:xfrm>
                <a:custGeom>
                  <a:avLst/>
                  <a:gdLst>
                    <a:gd name="connsiteX0" fmla="*/ 0 w 4358967"/>
                    <a:gd name="connsiteY0" fmla="*/ 0 h 373266"/>
                    <a:gd name="connsiteX1" fmla="*/ 4358967 w 4358967"/>
                    <a:gd name="connsiteY1" fmla="*/ 0 h 373266"/>
                    <a:gd name="connsiteX2" fmla="*/ 4358967 w 4358967"/>
                    <a:gd name="connsiteY2" fmla="*/ 373266 h 373266"/>
                    <a:gd name="connsiteX3" fmla="*/ 0 w 4358967"/>
                    <a:gd name="connsiteY3" fmla="*/ 373266 h 373266"/>
                    <a:gd name="connsiteX4" fmla="*/ 0 w 4358967"/>
                    <a:gd name="connsiteY4" fmla="*/ 0 h 373266"/>
                    <a:gd name="connsiteX0" fmla="*/ 0 w 4389447"/>
                    <a:gd name="connsiteY0" fmla="*/ 0 h 373266"/>
                    <a:gd name="connsiteX1" fmla="*/ 4358967 w 4389447"/>
                    <a:gd name="connsiteY1" fmla="*/ 0 h 373266"/>
                    <a:gd name="connsiteX2" fmla="*/ 4389447 w 4389447"/>
                    <a:gd name="connsiteY2" fmla="*/ 365646 h 373266"/>
                    <a:gd name="connsiteX3" fmla="*/ 0 w 4389447"/>
                    <a:gd name="connsiteY3" fmla="*/ 373266 h 373266"/>
                    <a:gd name="connsiteX4" fmla="*/ 0 w 4389447"/>
                    <a:gd name="connsiteY4" fmla="*/ 0 h 373266"/>
                    <a:gd name="connsiteX0" fmla="*/ 0 w 4358967"/>
                    <a:gd name="connsiteY0" fmla="*/ 0 h 373266"/>
                    <a:gd name="connsiteX1" fmla="*/ 4358967 w 4358967"/>
                    <a:gd name="connsiteY1" fmla="*/ 0 h 373266"/>
                    <a:gd name="connsiteX2" fmla="*/ 4336107 w 4358967"/>
                    <a:gd name="connsiteY2" fmla="*/ 365646 h 373266"/>
                    <a:gd name="connsiteX3" fmla="*/ 0 w 4358967"/>
                    <a:gd name="connsiteY3" fmla="*/ 373266 h 373266"/>
                    <a:gd name="connsiteX4" fmla="*/ 0 w 4358967"/>
                    <a:gd name="connsiteY4" fmla="*/ 0 h 373266"/>
                    <a:gd name="connsiteX0" fmla="*/ 0 w 4358967"/>
                    <a:gd name="connsiteY0" fmla="*/ 0 h 371361"/>
                    <a:gd name="connsiteX1" fmla="*/ 4358967 w 4358967"/>
                    <a:gd name="connsiteY1" fmla="*/ 0 h 371361"/>
                    <a:gd name="connsiteX2" fmla="*/ 4336107 w 4358967"/>
                    <a:gd name="connsiteY2" fmla="*/ 365646 h 371361"/>
                    <a:gd name="connsiteX3" fmla="*/ 3810 w 4358967"/>
                    <a:gd name="connsiteY3" fmla="*/ 371361 h 371361"/>
                    <a:gd name="connsiteX4" fmla="*/ 0 w 4358967"/>
                    <a:gd name="connsiteY4" fmla="*/ 0 h 371361"/>
                    <a:gd name="connsiteX0" fmla="*/ 15240 w 4374207"/>
                    <a:gd name="connsiteY0" fmla="*/ 0 h 365646"/>
                    <a:gd name="connsiteX1" fmla="*/ 4374207 w 4374207"/>
                    <a:gd name="connsiteY1" fmla="*/ 0 h 365646"/>
                    <a:gd name="connsiteX2" fmla="*/ 4351347 w 4374207"/>
                    <a:gd name="connsiteY2" fmla="*/ 365646 h 365646"/>
                    <a:gd name="connsiteX3" fmla="*/ 0 w 4374207"/>
                    <a:gd name="connsiteY3" fmla="*/ 363741 h 365646"/>
                    <a:gd name="connsiteX4" fmla="*/ 15240 w 4374207"/>
                    <a:gd name="connsiteY4" fmla="*/ 0 h 365646"/>
                    <a:gd name="connsiteX0" fmla="*/ 685800 w 4374207"/>
                    <a:gd name="connsiteY0" fmla="*/ 0 h 1041921"/>
                    <a:gd name="connsiteX1" fmla="*/ 4374207 w 4374207"/>
                    <a:gd name="connsiteY1" fmla="*/ 676275 h 1041921"/>
                    <a:gd name="connsiteX2" fmla="*/ 4351347 w 4374207"/>
                    <a:gd name="connsiteY2" fmla="*/ 1041921 h 1041921"/>
                    <a:gd name="connsiteX3" fmla="*/ 0 w 4374207"/>
                    <a:gd name="connsiteY3" fmla="*/ 1040016 h 1041921"/>
                    <a:gd name="connsiteX4" fmla="*/ 685800 w 4374207"/>
                    <a:gd name="connsiteY4" fmla="*/ 0 h 1041921"/>
                    <a:gd name="connsiteX0" fmla="*/ 685800 w 4351347"/>
                    <a:gd name="connsiteY0" fmla="*/ 20955 h 1062876"/>
                    <a:gd name="connsiteX1" fmla="*/ 4033212 w 4351347"/>
                    <a:gd name="connsiteY1" fmla="*/ 0 h 1062876"/>
                    <a:gd name="connsiteX2" fmla="*/ 4351347 w 4351347"/>
                    <a:gd name="connsiteY2" fmla="*/ 1062876 h 1062876"/>
                    <a:gd name="connsiteX3" fmla="*/ 0 w 4351347"/>
                    <a:gd name="connsiteY3" fmla="*/ 1060971 h 1062876"/>
                    <a:gd name="connsiteX4" fmla="*/ 685800 w 4351347"/>
                    <a:gd name="connsiteY4" fmla="*/ 20955 h 106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47" h="1062876">
                      <a:moveTo>
                        <a:pt x="685800" y="20955"/>
                      </a:moveTo>
                      <a:lnTo>
                        <a:pt x="4033212" y="0"/>
                      </a:lnTo>
                      <a:lnTo>
                        <a:pt x="4351347" y="1062876"/>
                      </a:lnTo>
                      <a:lnTo>
                        <a:pt x="0" y="1060971"/>
                      </a:lnTo>
                      <a:lnTo>
                        <a:pt x="685800" y="20955"/>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146" name="Rectangle 145">
                  <a:extLst>
                    <a:ext uri="{FF2B5EF4-FFF2-40B4-BE49-F238E27FC236}">
                      <a16:creationId xmlns:a16="http://schemas.microsoft.com/office/drawing/2014/main" id="{1150BA55-605B-4251-94E6-BFD849EF581E}"/>
                    </a:ext>
                  </a:extLst>
                </p:cNvPr>
                <p:cNvSpPr/>
                <p:nvPr/>
              </p:nvSpPr>
              <p:spPr>
                <a:xfrm>
                  <a:off x="5274944" y="1207771"/>
                  <a:ext cx="1632585" cy="5713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grpSp>
          <p:sp>
            <p:nvSpPr>
              <p:cNvPr id="138" name="TextBox 137">
                <a:extLst>
                  <a:ext uri="{FF2B5EF4-FFF2-40B4-BE49-F238E27FC236}">
                    <a16:creationId xmlns:a16="http://schemas.microsoft.com/office/drawing/2014/main" id="{C983552D-C20D-4FA0-AA49-CD78A9DAE063}"/>
                  </a:ext>
                </a:extLst>
              </p:cNvPr>
              <p:cNvSpPr txBox="1"/>
              <p:nvPr/>
            </p:nvSpPr>
            <p:spPr>
              <a:xfrm>
                <a:off x="6663777" y="2906643"/>
                <a:ext cx="5121027" cy="2995155"/>
              </a:xfrm>
              <a:prstGeom prst="rect">
                <a:avLst/>
              </a:prstGeom>
              <a:noFill/>
              <a:ln>
                <a:noFill/>
              </a:ln>
            </p:spPr>
            <p:txBody>
              <a:bodyPr wrap="square" rtlCol="0">
                <a:spAutoFit/>
              </a:bodyPr>
              <a:lstStyle/>
              <a:p>
                <a:pPr algn="ctr"/>
                <a:r>
                  <a:rPr lang="en-US" sz="1600">
                    <a:solidFill>
                      <a:schemeClr val="accent1"/>
                    </a:solidFill>
                  </a:rPr>
                  <a:t>kg</a:t>
                </a:r>
              </a:p>
            </p:txBody>
          </p:sp>
        </p:grpSp>
      </p:grpSp>
      <p:grpSp>
        <p:nvGrpSpPr>
          <p:cNvPr id="11" name="Group 10">
            <a:extLst>
              <a:ext uri="{FF2B5EF4-FFF2-40B4-BE49-F238E27FC236}">
                <a16:creationId xmlns:a16="http://schemas.microsoft.com/office/drawing/2014/main" id="{3DB33FB8-5F44-4635-B08F-B8DDA26BF441}"/>
              </a:ext>
            </a:extLst>
          </p:cNvPr>
          <p:cNvGrpSpPr/>
          <p:nvPr/>
        </p:nvGrpSpPr>
        <p:grpSpPr>
          <a:xfrm>
            <a:off x="4590813" y="4225347"/>
            <a:ext cx="6779587" cy="935177"/>
            <a:chOff x="4590813" y="3576143"/>
            <a:chExt cx="6779587" cy="935177"/>
          </a:xfrm>
        </p:grpSpPr>
        <p:grpSp>
          <p:nvGrpSpPr>
            <p:cNvPr id="110" name="Group 109">
              <a:extLst>
                <a:ext uri="{FF2B5EF4-FFF2-40B4-BE49-F238E27FC236}">
                  <a16:creationId xmlns:a16="http://schemas.microsoft.com/office/drawing/2014/main" id="{B0564EF0-0644-4EE9-8B25-BA4337923981}"/>
                </a:ext>
              </a:extLst>
            </p:cNvPr>
            <p:cNvGrpSpPr/>
            <p:nvPr/>
          </p:nvGrpSpPr>
          <p:grpSpPr>
            <a:xfrm>
              <a:off x="4590813" y="3576143"/>
              <a:ext cx="6779587" cy="935177"/>
              <a:chOff x="4590813" y="1655543"/>
              <a:chExt cx="6779587" cy="935177"/>
            </a:xfrm>
          </p:grpSpPr>
          <p:sp>
            <p:nvSpPr>
              <p:cNvPr id="122" name="Oval 121">
                <a:extLst>
                  <a:ext uri="{FF2B5EF4-FFF2-40B4-BE49-F238E27FC236}">
                    <a16:creationId xmlns:a16="http://schemas.microsoft.com/office/drawing/2014/main" id="{4DC4220F-E602-4165-A2CB-1E45910EF2AB}"/>
                  </a:ext>
                </a:extLst>
              </p:cNvPr>
              <p:cNvSpPr/>
              <p:nvPr/>
            </p:nvSpPr>
            <p:spPr>
              <a:xfrm>
                <a:off x="4590813" y="1655543"/>
                <a:ext cx="941973" cy="93517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Rectangle 122">
                <a:extLst>
                  <a:ext uri="{FF2B5EF4-FFF2-40B4-BE49-F238E27FC236}">
                    <a16:creationId xmlns:a16="http://schemas.microsoft.com/office/drawing/2014/main" id="{F6A288BC-18C4-4DA3-928D-6D44C349875B}"/>
                  </a:ext>
                </a:extLst>
              </p:cNvPr>
              <p:cNvSpPr/>
              <p:nvPr/>
            </p:nvSpPr>
            <p:spPr>
              <a:xfrm>
                <a:off x="5678842" y="1857188"/>
                <a:ext cx="5691558" cy="523220"/>
              </a:xfrm>
              <a:prstGeom prst="rect">
                <a:avLst/>
              </a:prstGeom>
              <a:solidFill>
                <a:schemeClr val="tx1">
                  <a:alpha val="24000"/>
                </a:schemeClr>
              </a:solidFill>
            </p:spPr>
            <p:txBody>
              <a:bodyPr wrap="none" lIns="91440" tIns="45720" rIns="91440" bIns="45720">
                <a:spAutoFit/>
              </a:bodyPr>
              <a:lstStyle/>
              <a:p>
                <a:r>
                  <a:rPr lang="en-US" sz="28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Test spring deflection on impact</a:t>
                </a:r>
              </a:p>
            </p:txBody>
          </p:sp>
        </p:grpSp>
        <p:grpSp>
          <p:nvGrpSpPr>
            <p:cNvPr id="149" name="Group 148">
              <a:extLst>
                <a:ext uri="{FF2B5EF4-FFF2-40B4-BE49-F238E27FC236}">
                  <a16:creationId xmlns:a16="http://schemas.microsoft.com/office/drawing/2014/main" id="{8EA516E8-417D-4FAE-B08D-121973296000}"/>
                </a:ext>
              </a:extLst>
            </p:cNvPr>
            <p:cNvGrpSpPr/>
            <p:nvPr/>
          </p:nvGrpSpPr>
          <p:grpSpPr>
            <a:xfrm>
              <a:off x="4940722" y="3694184"/>
              <a:ext cx="237845" cy="690427"/>
              <a:chOff x="5331013" y="949035"/>
              <a:chExt cx="1530872" cy="4443884"/>
            </a:xfrm>
          </p:grpSpPr>
          <p:grpSp>
            <p:nvGrpSpPr>
              <p:cNvPr id="150" name="Group 149">
                <a:extLst>
                  <a:ext uri="{FF2B5EF4-FFF2-40B4-BE49-F238E27FC236}">
                    <a16:creationId xmlns:a16="http://schemas.microsoft.com/office/drawing/2014/main" id="{C8E61F06-635E-4E08-93C8-17A312C82081}"/>
                  </a:ext>
                </a:extLst>
              </p:cNvPr>
              <p:cNvGrpSpPr/>
              <p:nvPr/>
            </p:nvGrpSpPr>
            <p:grpSpPr>
              <a:xfrm flipH="1" flipV="1">
                <a:off x="5331013" y="4847298"/>
                <a:ext cx="1527774" cy="545621"/>
                <a:chOff x="7292451" y="2033338"/>
                <a:chExt cx="1527774" cy="545621"/>
              </a:xfrm>
            </p:grpSpPr>
            <p:sp>
              <p:nvSpPr>
                <p:cNvPr id="164" name="Rectangle: Rounded Corners 163">
                  <a:extLst>
                    <a:ext uri="{FF2B5EF4-FFF2-40B4-BE49-F238E27FC236}">
                      <a16:creationId xmlns:a16="http://schemas.microsoft.com/office/drawing/2014/main" id="{5C9C9F7B-3BC4-48CB-85EF-F47BB24F072D}"/>
                    </a:ext>
                  </a:extLst>
                </p:cNvPr>
                <p:cNvSpPr/>
                <p:nvPr/>
              </p:nvSpPr>
              <p:spPr>
                <a:xfrm rot="20415536">
                  <a:off x="7292451" y="2237583"/>
                  <a:ext cx="1527774" cy="341376"/>
                </a:xfrm>
                <a:prstGeom prst="roundRect">
                  <a:avLst>
                    <a:gd name="adj" fmla="val 50000"/>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Rounded Corners 164">
                  <a:extLst>
                    <a:ext uri="{FF2B5EF4-FFF2-40B4-BE49-F238E27FC236}">
                      <a16:creationId xmlns:a16="http://schemas.microsoft.com/office/drawing/2014/main" id="{D97FB2DE-B3D2-4230-B67D-2C11F41874B6}"/>
                    </a:ext>
                  </a:extLst>
                </p:cNvPr>
                <p:cNvSpPr/>
                <p:nvPr/>
              </p:nvSpPr>
              <p:spPr>
                <a:xfrm>
                  <a:off x="7326968" y="2033338"/>
                  <a:ext cx="1460165" cy="341376"/>
                </a:xfrm>
                <a:prstGeom prst="roundRect">
                  <a:avLst>
                    <a:gd name="adj" fmla="val 5000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1" name="Rectangle: Rounded Corners 150">
                <a:extLst>
                  <a:ext uri="{FF2B5EF4-FFF2-40B4-BE49-F238E27FC236}">
                    <a16:creationId xmlns:a16="http://schemas.microsoft.com/office/drawing/2014/main" id="{C6428315-768E-4039-89C5-E25E6CF2E43B}"/>
                  </a:ext>
                </a:extLst>
              </p:cNvPr>
              <p:cNvSpPr/>
              <p:nvPr/>
            </p:nvSpPr>
            <p:spPr>
              <a:xfrm rot="20415536">
                <a:off x="5334111" y="1155185"/>
                <a:ext cx="1527774" cy="341376"/>
              </a:xfrm>
              <a:prstGeom prst="roundRect">
                <a:avLst>
                  <a:gd name="adj" fmla="val 50000"/>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Rectangle: Rounded Corners 151">
                <a:extLst>
                  <a:ext uri="{FF2B5EF4-FFF2-40B4-BE49-F238E27FC236}">
                    <a16:creationId xmlns:a16="http://schemas.microsoft.com/office/drawing/2014/main" id="{A2244C11-22E6-4AAB-862F-B438BC80529B}"/>
                  </a:ext>
                </a:extLst>
              </p:cNvPr>
              <p:cNvSpPr/>
              <p:nvPr/>
            </p:nvSpPr>
            <p:spPr>
              <a:xfrm rot="20700000">
                <a:off x="5346195" y="1799082"/>
                <a:ext cx="1499616" cy="341376"/>
              </a:xfrm>
              <a:prstGeom prst="roundRect">
                <a:avLst>
                  <a:gd name="adj" fmla="val 50000"/>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Rectangle: Rounded Corners 152">
                <a:extLst>
                  <a:ext uri="{FF2B5EF4-FFF2-40B4-BE49-F238E27FC236}">
                    <a16:creationId xmlns:a16="http://schemas.microsoft.com/office/drawing/2014/main" id="{E5A41013-BB77-468E-96A4-C1BBC9B398A6}"/>
                  </a:ext>
                </a:extLst>
              </p:cNvPr>
              <p:cNvSpPr/>
              <p:nvPr/>
            </p:nvSpPr>
            <p:spPr>
              <a:xfrm rot="900000">
                <a:off x="5346195" y="1499616"/>
                <a:ext cx="1499616" cy="341376"/>
              </a:xfrm>
              <a:prstGeom prst="roundRect">
                <a:avLst>
                  <a:gd name="adj" fmla="val 5000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4" name="Rectangle: Rounded Corners 153">
                <a:extLst>
                  <a:ext uri="{FF2B5EF4-FFF2-40B4-BE49-F238E27FC236}">
                    <a16:creationId xmlns:a16="http://schemas.microsoft.com/office/drawing/2014/main" id="{14BCFECD-A757-437E-9BCD-7706FB13DFE4}"/>
                  </a:ext>
                </a:extLst>
              </p:cNvPr>
              <p:cNvSpPr/>
              <p:nvPr/>
            </p:nvSpPr>
            <p:spPr>
              <a:xfrm rot="20700000">
                <a:off x="5346194" y="2398016"/>
                <a:ext cx="1499616" cy="341376"/>
              </a:xfrm>
              <a:prstGeom prst="roundRect">
                <a:avLst>
                  <a:gd name="adj" fmla="val 50000"/>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5" name="Rectangle: Rounded Corners 154">
                <a:extLst>
                  <a:ext uri="{FF2B5EF4-FFF2-40B4-BE49-F238E27FC236}">
                    <a16:creationId xmlns:a16="http://schemas.microsoft.com/office/drawing/2014/main" id="{C973B837-095B-4C26-8264-113603548C72}"/>
                  </a:ext>
                </a:extLst>
              </p:cNvPr>
              <p:cNvSpPr/>
              <p:nvPr/>
            </p:nvSpPr>
            <p:spPr>
              <a:xfrm rot="900000">
                <a:off x="5346194" y="2098550"/>
                <a:ext cx="1499616" cy="341376"/>
              </a:xfrm>
              <a:prstGeom prst="roundRect">
                <a:avLst>
                  <a:gd name="adj" fmla="val 5000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Rectangle: Rounded Corners 155">
                <a:extLst>
                  <a:ext uri="{FF2B5EF4-FFF2-40B4-BE49-F238E27FC236}">
                    <a16:creationId xmlns:a16="http://schemas.microsoft.com/office/drawing/2014/main" id="{4C978358-939D-403D-96DE-905F972D72E2}"/>
                  </a:ext>
                </a:extLst>
              </p:cNvPr>
              <p:cNvSpPr/>
              <p:nvPr/>
            </p:nvSpPr>
            <p:spPr>
              <a:xfrm rot="20700000">
                <a:off x="5346193" y="2996949"/>
                <a:ext cx="1499616" cy="341376"/>
              </a:xfrm>
              <a:prstGeom prst="roundRect">
                <a:avLst>
                  <a:gd name="adj" fmla="val 50000"/>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Rectangle: Rounded Corners 156">
                <a:extLst>
                  <a:ext uri="{FF2B5EF4-FFF2-40B4-BE49-F238E27FC236}">
                    <a16:creationId xmlns:a16="http://schemas.microsoft.com/office/drawing/2014/main" id="{CA782A1B-BD2E-4673-B175-AE507AB4870A}"/>
                  </a:ext>
                </a:extLst>
              </p:cNvPr>
              <p:cNvSpPr/>
              <p:nvPr/>
            </p:nvSpPr>
            <p:spPr>
              <a:xfrm rot="900000">
                <a:off x="5346193" y="2697483"/>
                <a:ext cx="1499616" cy="341376"/>
              </a:xfrm>
              <a:prstGeom prst="roundRect">
                <a:avLst>
                  <a:gd name="adj" fmla="val 5000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Rounded Corners 157">
                <a:extLst>
                  <a:ext uri="{FF2B5EF4-FFF2-40B4-BE49-F238E27FC236}">
                    <a16:creationId xmlns:a16="http://schemas.microsoft.com/office/drawing/2014/main" id="{336287DA-27DE-4054-B080-5348B2BBF9FC}"/>
                  </a:ext>
                </a:extLst>
              </p:cNvPr>
              <p:cNvSpPr/>
              <p:nvPr/>
            </p:nvSpPr>
            <p:spPr>
              <a:xfrm rot="20700000">
                <a:off x="5346192" y="3595883"/>
                <a:ext cx="1499616" cy="341376"/>
              </a:xfrm>
              <a:prstGeom prst="roundRect">
                <a:avLst>
                  <a:gd name="adj" fmla="val 50000"/>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Rectangle: Rounded Corners 158">
                <a:extLst>
                  <a:ext uri="{FF2B5EF4-FFF2-40B4-BE49-F238E27FC236}">
                    <a16:creationId xmlns:a16="http://schemas.microsoft.com/office/drawing/2014/main" id="{28EDF56C-8942-4E97-8662-EA9170770010}"/>
                  </a:ext>
                </a:extLst>
              </p:cNvPr>
              <p:cNvSpPr/>
              <p:nvPr/>
            </p:nvSpPr>
            <p:spPr>
              <a:xfrm rot="900000">
                <a:off x="5346192" y="3296417"/>
                <a:ext cx="1499616" cy="341376"/>
              </a:xfrm>
              <a:prstGeom prst="roundRect">
                <a:avLst>
                  <a:gd name="adj" fmla="val 5000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0" name="Rectangle: Rounded Corners 159">
                <a:extLst>
                  <a:ext uri="{FF2B5EF4-FFF2-40B4-BE49-F238E27FC236}">
                    <a16:creationId xmlns:a16="http://schemas.microsoft.com/office/drawing/2014/main" id="{EFE40B07-2A88-4991-BADF-D1C4CFB3CD66}"/>
                  </a:ext>
                </a:extLst>
              </p:cNvPr>
              <p:cNvSpPr/>
              <p:nvPr/>
            </p:nvSpPr>
            <p:spPr>
              <a:xfrm rot="20700000">
                <a:off x="5346190" y="4194815"/>
                <a:ext cx="1499616" cy="341376"/>
              </a:xfrm>
              <a:prstGeom prst="roundRect">
                <a:avLst>
                  <a:gd name="adj" fmla="val 50000"/>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Rectangle: Rounded Corners 160">
                <a:extLst>
                  <a:ext uri="{FF2B5EF4-FFF2-40B4-BE49-F238E27FC236}">
                    <a16:creationId xmlns:a16="http://schemas.microsoft.com/office/drawing/2014/main" id="{B5A37FE1-1B9D-454D-90AC-6712D4199081}"/>
                  </a:ext>
                </a:extLst>
              </p:cNvPr>
              <p:cNvSpPr/>
              <p:nvPr/>
            </p:nvSpPr>
            <p:spPr>
              <a:xfrm rot="900000">
                <a:off x="5346190" y="3895349"/>
                <a:ext cx="1499616" cy="341376"/>
              </a:xfrm>
              <a:prstGeom prst="roundRect">
                <a:avLst>
                  <a:gd name="adj" fmla="val 5000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2" name="Rectangle: Rounded Corners 161">
                <a:extLst>
                  <a:ext uri="{FF2B5EF4-FFF2-40B4-BE49-F238E27FC236}">
                    <a16:creationId xmlns:a16="http://schemas.microsoft.com/office/drawing/2014/main" id="{DA577F4B-F56B-46FE-AAE1-60D3D60BB907}"/>
                  </a:ext>
                </a:extLst>
              </p:cNvPr>
              <p:cNvSpPr/>
              <p:nvPr/>
            </p:nvSpPr>
            <p:spPr>
              <a:xfrm rot="900000">
                <a:off x="5346189" y="4494283"/>
                <a:ext cx="1499616" cy="341376"/>
              </a:xfrm>
              <a:prstGeom prst="roundRect">
                <a:avLst>
                  <a:gd name="adj" fmla="val 5000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3" name="Rectangle: Rounded Corners 162">
                <a:extLst>
                  <a:ext uri="{FF2B5EF4-FFF2-40B4-BE49-F238E27FC236}">
                    <a16:creationId xmlns:a16="http://schemas.microsoft.com/office/drawing/2014/main" id="{3F856669-CEBE-43B0-B49B-9BF5CB338D6B}"/>
                  </a:ext>
                </a:extLst>
              </p:cNvPr>
              <p:cNvSpPr/>
              <p:nvPr/>
            </p:nvSpPr>
            <p:spPr>
              <a:xfrm>
                <a:off x="5364818" y="949035"/>
                <a:ext cx="1460165" cy="341376"/>
              </a:xfrm>
              <a:prstGeom prst="roundRect">
                <a:avLst>
                  <a:gd name="adj" fmla="val 5000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4" name="Picture 3" descr="A picture containing text, table, worktable, stand&#10;&#10;Description automatically generated">
            <a:hlinkClick r:id="rId3" action="ppaction://hlinksldjump"/>
            <a:extLst>
              <a:ext uri="{FF2B5EF4-FFF2-40B4-BE49-F238E27FC236}">
                <a16:creationId xmlns:a16="http://schemas.microsoft.com/office/drawing/2014/main" id="{8143C18A-FE31-49C8-86F4-31275352AE9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8724" b="98698" l="34605" r="61921">
                        <a14:foregroundMark x1="37057" y1="11198" x2="44891" y2="8333"/>
                        <a14:foregroundMark x1="44891" y1="8333" x2="36921" y2="9635"/>
                        <a14:foregroundMark x1="36921" y1="9635" x2="45845" y2="9896"/>
                        <a14:foregroundMark x1="45845" y1="9896" x2="37330" y2="9245"/>
                        <a14:foregroundMark x1="37330" y1="9245" x2="45640" y2="8724"/>
                        <a14:foregroundMark x1="60899" y1="12370" x2="60899" y2="12760"/>
                        <a14:foregroundMark x1="60967" y1="12630" x2="62125" y2="13411"/>
                        <a14:foregroundMark x1="46594" y1="89453" x2="51022" y2="91536"/>
                        <a14:foregroundMark x1="51022" y1="91536" x2="47343" y2="94661"/>
                        <a14:foregroundMark x1="47343" y1="94661" x2="50477" y2="90104"/>
                        <a14:foregroundMark x1="50477" y1="90104" x2="50817" y2="90104"/>
                        <a14:foregroundMark x1="45232" y1="91797" x2="47888" y2="97526"/>
                        <a14:foregroundMark x1="47888" y1="97526" x2="51839" y2="98828"/>
                        <a14:foregroundMark x1="51839" y1="98828" x2="55654" y2="96484"/>
                        <a14:foregroundMark x1="55654" y1="96484" x2="52520" y2="90885"/>
                        <a14:foregroundMark x1="52520" y1="90885" x2="48365" y2="89974"/>
                        <a14:foregroundMark x1="48365" y1="89974" x2="45708" y2="93490"/>
                        <a14:foregroundMark x1="34673" y1="94010" x2="35014" y2="94922"/>
                        <a14:foregroundMark x1="37477" y1="93961" x2="43665" y2="96224"/>
                        <a14:foregroundMark x1="35831" y1="93359" x2="36950" y2="93768"/>
                        <a14:foregroundMark x1="43665" y1="96224" x2="47548" y2="93620"/>
                        <a14:foregroundMark x1="47548" y1="93620" x2="45934" y2="89868"/>
                        <a14:foregroundMark x1="37304" y1="92505" x2="35490" y2="93620"/>
                        <a14:foregroundMark x1="50204" y1="98698" x2="50341" y2="98698"/>
                        <a14:foregroundMark x1="61308" y1="91667" x2="61785" y2="93620"/>
                        <a14:backgroundMark x1="46594" y1="38672" x2="46322" y2="38672"/>
                        <a14:backgroundMark x1="44959" y1="86979" x2="37466" y2="91927"/>
                        <a14:backgroundMark x1="37466" y1="91927" x2="45027" y2="87500"/>
                        <a14:backgroundMark x1="45027" y1="87500" x2="43597" y2="87370"/>
                      </a14:backgroundRemoval>
                    </a14:imgEffect>
                  </a14:imgLayer>
                </a14:imgProps>
              </a:ext>
              <a:ext uri="{28A0092B-C50C-407E-A947-70E740481C1C}">
                <a14:useLocalDpi xmlns:a14="http://schemas.microsoft.com/office/drawing/2010/main" val="0"/>
              </a:ext>
            </a:extLst>
          </a:blip>
          <a:srcRect l="33125" r="35625"/>
          <a:stretch/>
        </p:blipFill>
        <p:spPr>
          <a:xfrm>
            <a:off x="1068061" y="1175333"/>
            <a:ext cx="2769815" cy="4636988"/>
          </a:xfrm>
          <a:prstGeom prst="rect">
            <a:avLst/>
          </a:prstGeom>
        </p:spPr>
      </p:pic>
      <p:pic>
        <p:nvPicPr>
          <p:cNvPr id="3" name="Picture 2" descr="A group of people standing around a barbecue&#10;&#10;Description automatically generated with low confidence">
            <a:extLst>
              <a:ext uri="{FF2B5EF4-FFF2-40B4-BE49-F238E27FC236}">
                <a16:creationId xmlns:a16="http://schemas.microsoft.com/office/drawing/2014/main" id="{8B669C84-4F3A-49D9-8CC5-EEC63336BD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7244" y="1264537"/>
            <a:ext cx="3031447" cy="4547784"/>
          </a:xfrm>
          <a:prstGeom prst="rect">
            <a:avLst/>
          </a:prstGeom>
        </p:spPr>
      </p:pic>
      <p:sp>
        <p:nvSpPr>
          <p:cNvPr id="54" name="Footer Placeholder 3">
            <a:extLst>
              <a:ext uri="{FF2B5EF4-FFF2-40B4-BE49-F238E27FC236}">
                <a16:creationId xmlns:a16="http://schemas.microsoft.com/office/drawing/2014/main" id="{FD4CBDFD-56D6-443A-9F45-940B584574A1}"/>
              </a:ext>
            </a:extLst>
          </p:cNvPr>
          <p:cNvSpPr txBox="1">
            <a:spLocks/>
          </p:cNvSpPr>
          <p:nvPr/>
        </p:nvSpPr>
        <p:spPr>
          <a:xfrm>
            <a:off x="10734555" y="5571138"/>
            <a:ext cx="1457446"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Alex Noll</a:t>
            </a:r>
          </a:p>
        </p:txBody>
      </p:sp>
      <p:grpSp>
        <p:nvGrpSpPr>
          <p:cNvPr id="55" name="Group 54">
            <a:extLst>
              <a:ext uri="{FF2B5EF4-FFF2-40B4-BE49-F238E27FC236}">
                <a16:creationId xmlns:a16="http://schemas.microsoft.com/office/drawing/2014/main" id="{524EEAC7-AE9C-4C47-8F7C-3561D59F8A97}"/>
              </a:ext>
            </a:extLst>
          </p:cNvPr>
          <p:cNvGrpSpPr/>
          <p:nvPr/>
        </p:nvGrpSpPr>
        <p:grpSpPr>
          <a:xfrm>
            <a:off x="0" y="0"/>
            <a:ext cx="917640" cy="914400"/>
            <a:chOff x="5444752" y="1492035"/>
            <a:chExt cx="917640" cy="914400"/>
          </a:xfrm>
        </p:grpSpPr>
        <p:sp>
          <p:nvSpPr>
            <p:cNvPr id="56" name="Oval 55">
              <a:extLst>
                <a:ext uri="{FF2B5EF4-FFF2-40B4-BE49-F238E27FC236}">
                  <a16:creationId xmlns:a16="http://schemas.microsoft.com/office/drawing/2014/main" id="{C854D084-D5FC-4845-A386-DA9AD1B2E8E9}"/>
                </a:ext>
              </a:extLst>
            </p:cNvPr>
            <p:cNvSpPr/>
            <p:nvPr/>
          </p:nvSpPr>
          <p:spPr>
            <a:xfrm>
              <a:off x="5550719"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7" name="Graphic 56" descr="New Moon">
              <a:extLst>
                <a:ext uri="{FF2B5EF4-FFF2-40B4-BE49-F238E27FC236}">
                  <a16:creationId xmlns:a16="http://schemas.microsoft.com/office/drawing/2014/main" id="{FBC63200-2A58-4A79-B2E1-87C8C26C4A7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47992" y="1492035"/>
              <a:ext cx="914400" cy="914400"/>
            </a:xfrm>
            <a:prstGeom prst="rect">
              <a:avLst/>
            </a:prstGeom>
          </p:spPr>
        </p:pic>
        <p:pic>
          <p:nvPicPr>
            <p:cNvPr id="58" name="Graphic 57" descr="Waxing Gibbous Moon">
              <a:extLst>
                <a:ext uri="{FF2B5EF4-FFF2-40B4-BE49-F238E27FC236}">
                  <a16:creationId xmlns:a16="http://schemas.microsoft.com/office/drawing/2014/main" id="{69560FDE-D8C0-46E8-9265-B9A78CE25B1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444752" y="1492035"/>
              <a:ext cx="914400" cy="914400"/>
            </a:xfrm>
            <a:prstGeom prst="rect">
              <a:avLst/>
            </a:prstGeom>
          </p:spPr>
        </p:pic>
      </p:grpSp>
    </p:spTree>
    <p:extLst>
      <p:ext uri="{BB962C8B-B14F-4D97-AF65-F5344CB8AC3E}">
        <p14:creationId xmlns:p14="http://schemas.microsoft.com/office/powerpoint/2010/main" val="31537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3FEB2FD-8D6A-4C2F-99E3-36FC93681CA9}"/>
              </a:ext>
            </a:extLst>
          </p:cNvPr>
          <p:cNvSpPr>
            <a:spLocks noGrp="1"/>
          </p:cNvSpPr>
          <p:nvPr>
            <p:ph type="sldNum" sz="quarter" idx="4"/>
          </p:nvPr>
        </p:nvSpPr>
        <p:spPr/>
        <p:txBody>
          <a:bodyPr/>
          <a:lstStyle/>
          <a:p>
            <a:fld id="{6F1FABC0-072B-4F22-8F9B-95A9D10B0206}" type="slidenum">
              <a:rPr lang="en-US" smtClean="0"/>
              <a:pPr/>
              <a:t>26</a:t>
            </a:fld>
            <a:endParaRPr lang="en-US"/>
          </a:p>
        </p:txBody>
      </p:sp>
      <p:sp>
        <p:nvSpPr>
          <p:cNvPr id="210" name="Rectangle: Rounded Corners 209">
            <a:extLst>
              <a:ext uri="{FF2B5EF4-FFF2-40B4-BE49-F238E27FC236}">
                <a16:creationId xmlns:a16="http://schemas.microsoft.com/office/drawing/2014/main" id="{5F5ABCE6-5F99-4813-A70B-DFF753C7A003}"/>
              </a:ext>
            </a:extLst>
          </p:cNvPr>
          <p:cNvSpPr/>
          <p:nvPr/>
        </p:nvSpPr>
        <p:spPr>
          <a:xfrm>
            <a:off x="2452969" y="287827"/>
            <a:ext cx="7286056"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Locking Test Prototype</a:t>
            </a:r>
          </a:p>
        </p:txBody>
      </p:sp>
      <p:grpSp>
        <p:nvGrpSpPr>
          <p:cNvPr id="4" name="Group 3">
            <a:extLst>
              <a:ext uri="{FF2B5EF4-FFF2-40B4-BE49-F238E27FC236}">
                <a16:creationId xmlns:a16="http://schemas.microsoft.com/office/drawing/2014/main" id="{B12D2FBC-743E-47D3-A9BA-40B83E1FE2CA}"/>
              </a:ext>
            </a:extLst>
          </p:cNvPr>
          <p:cNvGrpSpPr/>
          <p:nvPr/>
        </p:nvGrpSpPr>
        <p:grpSpPr>
          <a:xfrm>
            <a:off x="1765323" y="1291797"/>
            <a:ext cx="1746807" cy="4404057"/>
            <a:chOff x="1765323" y="1291797"/>
            <a:chExt cx="1746807" cy="4404057"/>
          </a:xfrm>
        </p:grpSpPr>
        <p:grpSp>
          <p:nvGrpSpPr>
            <p:cNvPr id="219" name="Group 218">
              <a:extLst>
                <a:ext uri="{FF2B5EF4-FFF2-40B4-BE49-F238E27FC236}">
                  <a16:creationId xmlns:a16="http://schemas.microsoft.com/office/drawing/2014/main" id="{533E1C88-0012-4D65-87A4-417FADA09995}"/>
                </a:ext>
              </a:extLst>
            </p:cNvPr>
            <p:cNvGrpSpPr/>
            <p:nvPr/>
          </p:nvGrpSpPr>
          <p:grpSpPr>
            <a:xfrm>
              <a:off x="1765323" y="1291797"/>
              <a:ext cx="1746807" cy="4404057"/>
              <a:chOff x="3799494" y="482134"/>
              <a:chExt cx="1906825" cy="4807496"/>
            </a:xfrm>
          </p:grpSpPr>
          <p:sp>
            <p:nvSpPr>
              <p:cNvPr id="274" name="Rectangle 273">
                <a:extLst>
                  <a:ext uri="{FF2B5EF4-FFF2-40B4-BE49-F238E27FC236}">
                    <a16:creationId xmlns:a16="http://schemas.microsoft.com/office/drawing/2014/main" id="{0293004B-6440-409D-A757-267662571F72}"/>
                  </a:ext>
                </a:extLst>
              </p:cNvPr>
              <p:cNvSpPr/>
              <p:nvPr/>
            </p:nvSpPr>
            <p:spPr>
              <a:xfrm>
                <a:off x="3799494" y="482134"/>
                <a:ext cx="1906825" cy="480749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5" name="Straight Connector 274">
                <a:extLst>
                  <a:ext uri="{FF2B5EF4-FFF2-40B4-BE49-F238E27FC236}">
                    <a16:creationId xmlns:a16="http://schemas.microsoft.com/office/drawing/2014/main" id="{30EE0FB2-C6D3-479A-952D-E2F0D03A7220}"/>
                  </a:ext>
                </a:extLst>
              </p:cNvPr>
              <p:cNvCxnSpPr>
                <a:cxnSpLocks/>
              </p:cNvCxnSpPr>
              <p:nvPr/>
            </p:nvCxnSpPr>
            <p:spPr>
              <a:xfrm>
                <a:off x="3920600" y="98017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36EC5C64-36D7-4A2D-BEC0-1D698F54EFC7}"/>
                  </a:ext>
                </a:extLst>
              </p:cNvPr>
              <p:cNvCxnSpPr>
                <a:cxnSpLocks/>
              </p:cNvCxnSpPr>
              <p:nvPr/>
            </p:nvCxnSpPr>
            <p:spPr>
              <a:xfrm>
                <a:off x="3920600" y="62539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202B9059-158D-4056-9564-3178F279F422}"/>
                  </a:ext>
                </a:extLst>
              </p:cNvPr>
              <p:cNvCxnSpPr>
                <a:cxnSpLocks/>
              </p:cNvCxnSpPr>
              <p:nvPr/>
            </p:nvCxnSpPr>
            <p:spPr>
              <a:xfrm>
                <a:off x="3920599" y="133577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F1BE8660-9FAE-4FF2-A22D-06EF4656F3CA}"/>
                  </a:ext>
                </a:extLst>
              </p:cNvPr>
              <p:cNvCxnSpPr>
                <a:cxnSpLocks/>
              </p:cNvCxnSpPr>
              <p:nvPr/>
            </p:nvCxnSpPr>
            <p:spPr>
              <a:xfrm>
                <a:off x="3920599" y="169055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B1F17946-869F-48BA-97EB-751488557F72}"/>
                  </a:ext>
                </a:extLst>
              </p:cNvPr>
              <p:cNvCxnSpPr>
                <a:cxnSpLocks/>
              </p:cNvCxnSpPr>
              <p:nvPr/>
            </p:nvCxnSpPr>
            <p:spPr>
              <a:xfrm>
                <a:off x="3920598" y="204615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C6618F15-658B-4074-9968-522FC5D264A3}"/>
                  </a:ext>
                </a:extLst>
              </p:cNvPr>
              <p:cNvCxnSpPr>
                <a:cxnSpLocks/>
              </p:cNvCxnSpPr>
              <p:nvPr/>
            </p:nvCxnSpPr>
            <p:spPr>
              <a:xfrm>
                <a:off x="3920598" y="240093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7B937BAA-C715-43E9-87F2-8FD79AB6F1CF}"/>
                  </a:ext>
                </a:extLst>
              </p:cNvPr>
              <p:cNvCxnSpPr>
                <a:cxnSpLocks/>
              </p:cNvCxnSpPr>
              <p:nvPr/>
            </p:nvCxnSpPr>
            <p:spPr>
              <a:xfrm>
                <a:off x="3920597" y="275653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671EC0F5-DAD6-44DE-8656-578FE11382E0}"/>
                  </a:ext>
                </a:extLst>
              </p:cNvPr>
              <p:cNvCxnSpPr>
                <a:cxnSpLocks/>
              </p:cNvCxnSpPr>
              <p:nvPr/>
            </p:nvCxnSpPr>
            <p:spPr>
              <a:xfrm>
                <a:off x="3920597" y="311131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9F248F1E-B037-46F5-B54F-B8C2CC61D198}"/>
                  </a:ext>
                </a:extLst>
              </p:cNvPr>
              <p:cNvCxnSpPr>
                <a:cxnSpLocks/>
              </p:cNvCxnSpPr>
              <p:nvPr/>
            </p:nvCxnSpPr>
            <p:spPr>
              <a:xfrm>
                <a:off x="3920596" y="346691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A727989D-5C1F-49E2-95E2-3C3EBCFA7FC5}"/>
                  </a:ext>
                </a:extLst>
              </p:cNvPr>
              <p:cNvCxnSpPr>
                <a:cxnSpLocks/>
              </p:cNvCxnSpPr>
              <p:nvPr/>
            </p:nvCxnSpPr>
            <p:spPr>
              <a:xfrm>
                <a:off x="3920595" y="382169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DCA8199C-9514-4EBC-B5BE-6A3A205D6117}"/>
                  </a:ext>
                </a:extLst>
              </p:cNvPr>
              <p:cNvCxnSpPr>
                <a:cxnSpLocks/>
              </p:cNvCxnSpPr>
              <p:nvPr/>
            </p:nvCxnSpPr>
            <p:spPr>
              <a:xfrm>
                <a:off x="3920594" y="417729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5A85B712-F092-4691-BEF2-1C6E5C789164}"/>
                  </a:ext>
                </a:extLst>
              </p:cNvPr>
              <p:cNvCxnSpPr>
                <a:cxnSpLocks/>
              </p:cNvCxnSpPr>
              <p:nvPr/>
            </p:nvCxnSpPr>
            <p:spPr>
              <a:xfrm>
                <a:off x="3920594" y="453207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CD93E838-F050-4008-A8E8-F574C51A8EFC}"/>
                  </a:ext>
                </a:extLst>
              </p:cNvPr>
              <p:cNvCxnSpPr>
                <a:cxnSpLocks/>
              </p:cNvCxnSpPr>
              <p:nvPr/>
            </p:nvCxnSpPr>
            <p:spPr>
              <a:xfrm>
                <a:off x="3920593" y="488767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EC1E7E01-371D-4D03-8747-0D8C273CD473}"/>
                  </a:ext>
                </a:extLst>
              </p:cNvPr>
              <p:cNvCxnSpPr>
                <a:cxnSpLocks/>
              </p:cNvCxnSpPr>
              <p:nvPr/>
            </p:nvCxnSpPr>
            <p:spPr>
              <a:xfrm>
                <a:off x="4275114" y="625394"/>
                <a:ext cx="0" cy="452071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47DB1B53-BA49-4C66-AC4F-18DC02686052}"/>
                  </a:ext>
                </a:extLst>
              </p:cNvPr>
              <p:cNvCxnSpPr>
                <a:cxnSpLocks/>
              </p:cNvCxnSpPr>
              <p:nvPr/>
            </p:nvCxnSpPr>
            <p:spPr>
              <a:xfrm>
                <a:off x="3920593" y="625394"/>
                <a:ext cx="0" cy="452071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05F5B400-2EC7-4F46-BF57-F83EDB25E61A}"/>
                  </a:ext>
                </a:extLst>
              </p:cNvPr>
              <p:cNvCxnSpPr>
                <a:cxnSpLocks/>
              </p:cNvCxnSpPr>
              <p:nvPr/>
            </p:nvCxnSpPr>
            <p:spPr>
              <a:xfrm>
                <a:off x="4629635" y="625394"/>
                <a:ext cx="0" cy="452071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C81D1668-6756-492E-8893-5334D2346C0C}"/>
                  </a:ext>
                </a:extLst>
              </p:cNvPr>
              <p:cNvCxnSpPr>
                <a:cxnSpLocks/>
              </p:cNvCxnSpPr>
              <p:nvPr/>
            </p:nvCxnSpPr>
            <p:spPr>
              <a:xfrm>
                <a:off x="4984156" y="625394"/>
                <a:ext cx="0" cy="452071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883EB585-19A5-4976-861A-BFCB28EB02ED}"/>
                  </a:ext>
                </a:extLst>
              </p:cNvPr>
              <p:cNvCxnSpPr>
                <a:cxnSpLocks/>
              </p:cNvCxnSpPr>
              <p:nvPr/>
            </p:nvCxnSpPr>
            <p:spPr>
              <a:xfrm>
                <a:off x="5338677" y="625394"/>
                <a:ext cx="0" cy="452071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3" name="Rectangle 292">
                <a:extLst>
                  <a:ext uri="{FF2B5EF4-FFF2-40B4-BE49-F238E27FC236}">
                    <a16:creationId xmlns:a16="http://schemas.microsoft.com/office/drawing/2014/main" id="{0641C1AF-4789-445D-9762-45205DC0BFE9}"/>
                  </a:ext>
                </a:extLst>
              </p:cNvPr>
              <p:cNvSpPr/>
              <p:nvPr/>
            </p:nvSpPr>
            <p:spPr>
              <a:xfrm>
                <a:off x="3920600" y="625660"/>
                <a:ext cx="1664611" cy="452044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35" name="Rectangle: Rounded Corners 234">
              <a:extLst>
                <a:ext uri="{FF2B5EF4-FFF2-40B4-BE49-F238E27FC236}">
                  <a16:creationId xmlns:a16="http://schemas.microsoft.com/office/drawing/2014/main" id="{0DA0815F-42A4-4229-A795-932D75E7D38A}"/>
                </a:ext>
              </a:extLst>
            </p:cNvPr>
            <p:cNvSpPr/>
            <p:nvPr/>
          </p:nvSpPr>
          <p:spPr>
            <a:xfrm rot="10800000">
              <a:off x="2241605" y="1572566"/>
              <a:ext cx="792022" cy="105693"/>
            </a:xfrm>
            <a:prstGeom prst="round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6" name="Rectangle: Rounded Corners 235">
              <a:extLst>
                <a:ext uri="{FF2B5EF4-FFF2-40B4-BE49-F238E27FC236}">
                  <a16:creationId xmlns:a16="http://schemas.microsoft.com/office/drawing/2014/main" id="{F8289252-366D-4F44-B766-951E0587DBE5}"/>
                </a:ext>
              </a:extLst>
            </p:cNvPr>
            <p:cNvSpPr/>
            <p:nvPr/>
          </p:nvSpPr>
          <p:spPr>
            <a:xfrm rot="10800000">
              <a:off x="2242973" y="3709948"/>
              <a:ext cx="290466" cy="105154"/>
            </a:xfrm>
            <a:prstGeom prst="round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7" name="Rectangle: Rounded Corners 236">
              <a:extLst>
                <a:ext uri="{FF2B5EF4-FFF2-40B4-BE49-F238E27FC236}">
                  <a16:creationId xmlns:a16="http://schemas.microsoft.com/office/drawing/2014/main" id="{8D9705CA-08FC-45CF-9782-0D130D7703C9}"/>
                </a:ext>
              </a:extLst>
            </p:cNvPr>
            <p:cNvSpPr/>
            <p:nvPr/>
          </p:nvSpPr>
          <p:spPr>
            <a:xfrm rot="16200000">
              <a:off x="1172325" y="2640669"/>
              <a:ext cx="2243714" cy="105154"/>
            </a:xfrm>
            <a:prstGeom prst="round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8" name="Rectangle: Rounded Corners 237">
              <a:extLst>
                <a:ext uri="{FF2B5EF4-FFF2-40B4-BE49-F238E27FC236}">
                  <a16:creationId xmlns:a16="http://schemas.microsoft.com/office/drawing/2014/main" id="{FBF64DB7-593A-4B6B-AE93-EBE41BD6879C}"/>
                </a:ext>
              </a:extLst>
            </p:cNvPr>
            <p:cNvSpPr/>
            <p:nvPr/>
          </p:nvSpPr>
          <p:spPr>
            <a:xfrm flipV="1">
              <a:off x="2743160" y="3709948"/>
              <a:ext cx="290466" cy="105154"/>
            </a:xfrm>
            <a:prstGeom prst="round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9" name="Rectangle: Rounded Corners 238">
              <a:extLst>
                <a:ext uri="{FF2B5EF4-FFF2-40B4-BE49-F238E27FC236}">
                  <a16:creationId xmlns:a16="http://schemas.microsoft.com/office/drawing/2014/main" id="{507BA150-9EAF-44BC-A18D-8E2B8971C2EA}"/>
                </a:ext>
              </a:extLst>
            </p:cNvPr>
            <p:cNvSpPr/>
            <p:nvPr/>
          </p:nvSpPr>
          <p:spPr>
            <a:xfrm rot="16200000" flipV="1">
              <a:off x="1861149" y="2641256"/>
              <a:ext cx="2242538" cy="105154"/>
            </a:xfrm>
            <a:prstGeom prst="round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9" name="Rectangle 248">
              <a:extLst>
                <a:ext uri="{FF2B5EF4-FFF2-40B4-BE49-F238E27FC236}">
                  <a16:creationId xmlns:a16="http://schemas.microsoft.com/office/drawing/2014/main" id="{F5553EA6-CE64-49CA-90F1-3AA14E466A5A}"/>
                </a:ext>
              </a:extLst>
            </p:cNvPr>
            <p:cNvSpPr/>
            <p:nvPr/>
          </p:nvSpPr>
          <p:spPr>
            <a:xfrm>
              <a:off x="2131433" y="1571389"/>
              <a:ext cx="112914" cy="227731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0" name="Block Arc 249">
              <a:extLst>
                <a:ext uri="{FF2B5EF4-FFF2-40B4-BE49-F238E27FC236}">
                  <a16:creationId xmlns:a16="http://schemas.microsoft.com/office/drawing/2014/main" id="{B3C3B075-FD1D-4FFB-8908-DC39C19E830E}"/>
                </a:ext>
              </a:extLst>
            </p:cNvPr>
            <p:cNvSpPr/>
            <p:nvPr/>
          </p:nvSpPr>
          <p:spPr>
            <a:xfrm rot="16200000">
              <a:off x="2230871" y="3545306"/>
              <a:ext cx="380027" cy="578900"/>
            </a:xfrm>
            <a:prstGeom prst="blockArc">
              <a:avLst>
                <a:gd name="adj1" fmla="val 10800000"/>
                <a:gd name="adj2" fmla="val 16252108"/>
                <a:gd name="adj3" fmla="val 2923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51" name="Isosceles Triangle 250">
              <a:extLst>
                <a:ext uri="{FF2B5EF4-FFF2-40B4-BE49-F238E27FC236}">
                  <a16:creationId xmlns:a16="http://schemas.microsoft.com/office/drawing/2014/main" id="{9FD2109B-953F-416C-AA89-D0616C6DC739}"/>
                </a:ext>
              </a:extLst>
            </p:cNvPr>
            <p:cNvSpPr/>
            <p:nvPr/>
          </p:nvSpPr>
          <p:spPr>
            <a:xfrm rot="5400000" flipH="1">
              <a:off x="2413733" y="3912590"/>
              <a:ext cx="112914" cy="113481"/>
            </a:xfrm>
            <a:prstGeom prst="triangle">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2" name="Rectangle 251">
              <a:extLst>
                <a:ext uri="{FF2B5EF4-FFF2-40B4-BE49-F238E27FC236}">
                  <a16:creationId xmlns:a16="http://schemas.microsoft.com/office/drawing/2014/main" id="{BCF83ACC-F857-4686-BD61-1BFEA9791206}"/>
                </a:ext>
              </a:extLst>
            </p:cNvPr>
            <p:cNvSpPr/>
            <p:nvPr/>
          </p:nvSpPr>
          <p:spPr>
            <a:xfrm rot="10800000" flipV="1">
              <a:off x="3038743" y="1571390"/>
              <a:ext cx="112914" cy="222575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3" name="Block Arc 252">
              <a:extLst>
                <a:ext uri="{FF2B5EF4-FFF2-40B4-BE49-F238E27FC236}">
                  <a16:creationId xmlns:a16="http://schemas.microsoft.com/office/drawing/2014/main" id="{D34FB10F-4B76-457E-8CD6-CAC2539A2406}"/>
                </a:ext>
              </a:extLst>
            </p:cNvPr>
            <p:cNvSpPr/>
            <p:nvPr/>
          </p:nvSpPr>
          <p:spPr>
            <a:xfrm rot="16200000" flipV="1">
              <a:off x="2668827" y="3496340"/>
              <a:ext cx="380027" cy="585635"/>
            </a:xfrm>
            <a:prstGeom prst="blockArc">
              <a:avLst>
                <a:gd name="adj1" fmla="val 10800000"/>
                <a:gd name="adj2" fmla="val 16252108"/>
                <a:gd name="adj3" fmla="val 2923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54" name="Isosceles Triangle 253">
              <a:extLst>
                <a:ext uri="{FF2B5EF4-FFF2-40B4-BE49-F238E27FC236}">
                  <a16:creationId xmlns:a16="http://schemas.microsoft.com/office/drawing/2014/main" id="{61DA89C4-255A-45DD-8B66-50D40B73E289}"/>
                </a:ext>
              </a:extLst>
            </p:cNvPr>
            <p:cNvSpPr/>
            <p:nvPr/>
          </p:nvSpPr>
          <p:spPr>
            <a:xfrm rot="5400000" flipH="1" flipV="1">
              <a:off x="2749711" y="3866993"/>
              <a:ext cx="112914" cy="113481"/>
            </a:xfrm>
            <a:prstGeom prst="triangle">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 name="Group 2">
              <a:extLst>
                <a:ext uri="{FF2B5EF4-FFF2-40B4-BE49-F238E27FC236}">
                  <a16:creationId xmlns:a16="http://schemas.microsoft.com/office/drawing/2014/main" id="{3449AAAE-CBE9-4530-87C6-C7A19506D854}"/>
                </a:ext>
              </a:extLst>
            </p:cNvPr>
            <p:cNvGrpSpPr/>
            <p:nvPr/>
          </p:nvGrpSpPr>
          <p:grpSpPr>
            <a:xfrm>
              <a:off x="2357278" y="3280680"/>
              <a:ext cx="564548" cy="1836060"/>
              <a:chOff x="2357278" y="3622778"/>
              <a:chExt cx="564548" cy="1836060"/>
            </a:xfrm>
          </p:grpSpPr>
          <p:grpSp>
            <p:nvGrpSpPr>
              <p:cNvPr id="2" name="Group 1">
                <a:extLst>
                  <a:ext uri="{FF2B5EF4-FFF2-40B4-BE49-F238E27FC236}">
                    <a16:creationId xmlns:a16="http://schemas.microsoft.com/office/drawing/2014/main" id="{DB2234C0-AD88-4FBE-85F7-856E396B863D}"/>
                  </a:ext>
                </a:extLst>
              </p:cNvPr>
              <p:cNvGrpSpPr/>
              <p:nvPr/>
            </p:nvGrpSpPr>
            <p:grpSpPr>
              <a:xfrm>
                <a:off x="2385295" y="3622778"/>
                <a:ext cx="508516" cy="1347240"/>
                <a:chOff x="2385295" y="3622778"/>
                <a:chExt cx="508516" cy="1347240"/>
              </a:xfrm>
            </p:grpSpPr>
            <p:sp>
              <p:nvSpPr>
                <p:cNvPr id="232" name="Rectangle: Rounded Corners 231">
                  <a:extLst>
                    <a:ext uri="{FF2B5EF4-FFF2-40B4-BE49-F238E27FC236}">
                      <a16:creationId xmlns:a16="http://schemas.microsoft.com/office/drawing/2014/main" id="{2284E546-9301-4C5A-B941-1E2B13672FB7}"/>
                    </a:ext>
                  </a:extLst>
                </p:cNvPr>
                <p:cNvSpPr/>
                <p:nvPr/>
              </p:nvSpPr>
              <p:spPr>
                <a:xfrm rot="10800000">
                  <a:off x="2540521" y="3644105"/>
                  <a:ext cx="194588" cy="1325913"/>
                </a:xfrm>
                <a:prstGeom prst="roundRect">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3" name="Group 232">
                  <a:extLst>
                    <a:ext uri="{FF2B5EF4-FFF2-40B4-BE49-F238E27FC236}">
                      <a16:creationId xmlns:a16="http://schemas.microsoft.com/office/drawing/2014/main" id="{869C8785-FBB7-4139-801D-607CF424A9F9}"/>
                    </a:ext>
                  </a:extLst>
                </p:cNvPr>
                <p:cNvGrpSpPr/>
                <p:nvPr/>
              </p:nvGrpSpPr>
              <p:grpSpPr>
                <a:xfrm rot="10800000" flipH="1">
                  <a:off x="2735123" y="3810974"/>
                  <a:ext cx="113485" cy="1018468"/>
                  <a:chOff x="6005219" y="1562428"/>
                  <a:chExt cx="152874" cy="1371969"/>
                </a:xfrm>
              </p:grpSpPr>
              <p:sp>
                <p:nvSpPr>
                  <p:cNvPr id="265" name="Isosceles Triangle 264">
                    <a:extLst>
                      <a:ext uri="{FF2B5EF4-FFF2-40B4-BE49-F238E27FC236}">
                        <a16:creationId xmlns:a16="http://schemas.microsoft.com/office/drawing/2014/main" id="{3CD8A602-B4D5-4C93-A206-65340E228DD2}"/>
                      </a:ext>
                    </a:extLst>
                  </p:cNvPr>
                  <p:cNvSpPr/>
                  <p:nvPr/>
                </p:nvSpPr>
                <p:spPr>
                  <a:xfrm rot="5400000">
                    <a:off x="6005606" y="2781909"/>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6" name="Isosceles Triangle 265">
                    <a:extLst>
                      <a:ext uri="{FF2B5EF4-FFF2-40B4-BE49-F238E27FC236}">
                        <a16:creationId xmlns:a16="http://schemas.microsoft.com/office/drawing/2014/main" id="{69676E38-12A6-4CD1-B2EA-2DA5AE156103}"/>
                      </a:ext>
                    </a:extLst>
                  </p:cNvPr>
                  <p:cNvSpPr/>
                  <p:nvPr/>
                </p:nvSpPr>
                <p:spPr>
                  <a:xfrm rot="5400000">
                    <a:off x="6005604" y="2629803"/>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7" name="Isosceles Triangle 266">
                    <a:extLst>
                      <a:ext uri="{FF2B5EF4-FFF2-40B4-BE49-F238E27FC236}">
                        <a16:creationId xmlns:a16="http://schemas.microsoft.com/office/drawing/2014/main" id="{FCB58186-BEB9-4942-9A49-59CD6DE16F19}"/>
                      </a:ext>
                    </a:extLst>
                  </p:cNvPr>
                  <p:cNvSpPr/>
                  <p:nvPr/>
                </p:nvSpPr>
                <p:spPr>
                  <a:xfrm rot="5400000">
                    <a:off x="6005604" y="2477696"/>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8" name="Isosceles Triangle 267">
                    <a:extLst>
                      <a:ext uri="{FF2B5EF4-FFF2-40B4-BE49-F238E27FC236}">
                        <a16:creationId xmlns:a16="http://schemas.microsoft.com/office/drawing/2014/main" id="{7F3B5ADE-0678-4D82-8931-46DBF958F47E}"/>
                      </a:ext>
                    </a:extLst>
                  </p:cNvPr>
                  <p:cNvSpPr/>
                  <p:nvPr/>
                </p:nvSpPr>
                <p:spPr>
                  <a:xfrm rot="5400000">
                    <a:off x="6005603" y="2325589"/>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9" name="Isosceles Triangle 268">
                    <a:extLst>
                      <a:ext uri="{FF2B5EF4-FFF2-40B4-BE49-F238E27FC236}">
                        <a16:creationId xmlns:a16="http://schemas.microsoft.com/office/drawing/2014/main" id="{103DA03D-9D57-4EF5-8D55-09ED7F0B60D5}"/>
                      </a:ext>
                    </a:extLst>
                  </p:cNvPr>
                  <p:cNvSpPr/>
                  <p:nvPr/>
                </p:nvSpPr>
                <p:spPr>
                  <a:xfrm rot="5400000">
                    <a:off x="6005606" y="2171475"/>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0" name="Isosceles Triangle 269">
                    <a:extLst>
                      <a:ext uri="{FF2B5EF4-FFF2-40B4-BE49-F238E27FC236}">
                        <a16:creationId xmlns:a16="http://schemas.microsoft.com/office/drawing/2014/main" id="{55D929B3-7CA6-452B-872B-DF5A1375026A}"/>
                      </a:ext>
                    </a:extLst>
                  </p:cNvPr>
                  <p:cNvSpPr/>
                  <p:nvPr/>
                </p:nvSpPr>
                <p:spPr>
                  <a:xfrm rot="5400000">
                    <a:off x="6005604" y="2019369"/>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1" name="Isosceles Triangle 270">
                    <a:extLst>
                      <a:ext uri="{FF2B5EF4-FFF2-40B4-BE49-F238E27FC236}">
                        <a16:creationId xmlns:a16="http://schemas.microsoft.com/office/drawing/2014/main" id="{444753CF-8ED6-48DC-AD40-03732394DEB1}"/>
                      </a:ext>
                    </a:extLst>
                  </p:cNvPr>
                  <p:cNvSpPr/>
                  <p:nvPr/>
                </p:nvSpPr>
                <p:spPr>
                  <a:xfrm rot="5400000">
                    <a:off x="6005604" y="1867262"/>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2" name="Isosceles Triangle 271">
                    <a:extLst>
                      <a:ext uri="{FF2B5EF4-FFF2-40B4-BE49-F238E27FC236}">
                        <a16:creationId xmlns:a16="http://schemas.microsoft.com/office/drawing/2014/main" id="{10E7E755-6FC5-4085-9F34-66953B8E89F2}"/>
                      </a:ext>
                    </a:extLst>
                  </p:cNvPr>
                  <p:cNvSpPr/>
                  <p:nvPr/>
                </p:nvSpPr>
                <p:spPr>
                  <a:xfrm rot="5400000">
                    <a:off x="6005603" y="1715155"/>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3" name="Isosceles Triangle 272">
                    <a:extLst>
                      <a:ext uri="{FF2B5EF4-FFF2-40B4-BE49-F238E27FC236}">
                        <a16:creationId xmlns:a16="http://schemas.microsoft.com/office/drawing/2014/main" id="{C2928E6A-054C-4679-9A9E-E67FB5AB0527}"/>
                      </a:ext>
                    </a:extLst>
                  </p:cNvPr>
                  <p:cNvSpPr/>
                  <p:nvPr/>
                </p:nvSpPr>
                <p:spPr>
                  <a:xfrm rot="5400000">
                    <a:off x="6005601" y="1562046"/>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34" name="Group 233">
                  <a:extLst>
                    <a:ext uri="{FF2B5EF4-FFF2-40B4-BE49-F238E27FC236}">
                      <a16:creationId xmlns:a16="http://schemas.microsoft.com/office/drawing/2014/main" id="{2C50F49B-AAE1-4688-AD72-E3D3BACB851B}"/>
                    </a:ext>
                  </a:extLst>
                </p:cNvPr>
                <p:cNvGrpSpPr/>
                <p:nvPr/>
              </p:nvGrpSpPr>
              <p:grpSpPr>
                <a:xfrm flipH="1">
                  <a:off x="2426758" y="3857041"/>
                  <a:ext cx="113485" cy="1018468"/>
                  <a:chOff x="6005219" y="1562428"/>
                  <a:chExt cx="152874" cy="1371969"/>
                </a:xfrm>
              </p:grpSpPr>
              <p:sp>
                <p:nvSpPr>
                  <p:cNvPr id="256" name="Isosceles Triangle 255">
                    <a:extLst>
                      <a:ext uri="{FF2B5EF4-FFF2-40B4-BE49-F238E27FC236}">
                        <a16:creationId xmlns:a16="http://schemas.microsoft.com/office/drawing/2014/main" id="{D1E727CA-0DC7-4613-9153-90ED13643A76}"/>
                      </a:ext>
                    </a:extLst>
                  </p:cNvPr>
                  <p:cNvSpPr/>
                  <p:nvPr/>
                </p:nvSpPr>
                <p:spPr>
                  <a:xfrm rot="5400000">
                    <a:off x="6005606" y="2781909"/>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7" name="Isosceles Triangle 256">
                    <a:extLst>
                      <a:ext uri="{FF2B5EF4-FFF2-40B4-BE49-F238E27FC236}">
                        <a16:creationId xmlns:a16="http://schemas.microsoft.com/office/drawing/2014/main" id="{369EE68C-E0E2-48C1-A46D-C149FAB4D0A4}"/>
                      </a:ext>
                    </a:extLst>
                  </p:cNvPr>
                  <p:cNvSpPr/>
                  <p:nvPr/>
                </p:nvSpPr>
                <p:spPr>
                  <a:xfrm rot="5400000">
                    <a:off x="6005604" y="2629803"/>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8" name="Isosceles Triangle 257">
                    <a:extLst>
                      <a:ext uri="{FF2B5EF4-FFF2-40B4-BE49-F238E27FC236}">
                        <a16:creationId xmlns:a16="http://schemas.microsoft.com/office/drawing/2014/main" id="{318B20B2-15EF-48E3-AA88-3807B3DC729C}"/>
                      </a:ext>
                    </a:extLst>
                  </p:cNvPr>
                  <p:cNvSpPr/>
                  <p:nvPr/>
                </p:nvSpPr>
                <p:spPr>
                  <a:xfrm rot="5400000">
                    <a:off x="6005604" y="2477696"/>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9" name="Isosceles Triangle 258">
                    <a:extLst>
                      <a:ext uri="{FF2B5EF4-FFF2-40B4-BE49-F238E27FC236}">
                        <a16:creationId xmlns:a16="http://schemas.microsoft.com/office/drawing/2014/main" id="{267ABBB4-E21F-4484-AD86-FEDAAEFAB0C8}"/>
                      </a:ext>
                    </a:extLst>
                  </p:cNvPr>
                  <p:cNvSpPr/>
                  <p:nvPr/>
                </p:nvSpPr>
                <p:spPr>
                  <a:xfrm rot="5400000">
                    <a:off x="6005603" y="2325589"/>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0" name="Isosceles Triangle 259">
                    <a:extLst>
                      <a:ext uri="{FF2B5EF4-FFF2-40B4-BE49-F238E27FC236}">
                        <a16:creationId xmlns:a16="http://schemas.microsoft.com/office/drawing/2014/main" id="{5FE5074E-9865-4D9F-8851-0B6DDC322278}"/>
                      </a:ext>
                    </a:extLst>
                  </p:cNvPr>
                  <p:cNvSpPr/>
                  <p:nvPr/>
                </p:nvSpPr>
                <p:spPr>
                  <a:xfrm rot="5400000">
                    <a:off x="6005606" y="2171475"/>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1" name="Isosceles Triangle 260">
                    <a:extLst>
                      <a:ext uri="{FF2B5EF4-FFF2-40B4-BE49-F238E27FC236}">
                        <a16:creationId xmlns:a16="http://schemas.microsoft.com/office/drawing/2014/main" id="{45E8F7E0-2514-468C-9AFE-941D0A9D6575}"/>
                      </a:ext>
                    </a:extLst>
                  </p:cNvPr>
                  <p:cNvSpPr/>
                  <p:nvPr/>
                </p:nvSpPr>
                <p:spPr>
                  <a:xfrm rot="5400000">
                    <a:off x="6005604" y="2019369"/>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2" name="Isosceles Triangle 261">
                    <a:extLst>
                      <a:ext uri="{FF2B5EF4-FFF2-40B4-BE49-F238E27FC236}">
                        <a16:creationId xmlns:a16="http://schemas.microsoft.com/office/drawing/2014/main" id="{EA7DA546-7DC7-46EE-8347-0573C7FAAE8F}"/>
                      </a:ext>
                    </a:extLst>
                  </p:cNvPr>
                  <p:cNvSpPr/>
                  <p:nvPr/>
                </p:nvSpPr>
                <p:spPr>
                  <a:xfrm rot="5400000">
                    <a:off x="6005604" y="1867262"/>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3" name="Isosceles Triangle 262">
                    <a:extLst>
                      <a:ext uri="{FF2B5EF4-FFF2-40B4-BE49-F238E27FC236}">
                        <a16:creationId xmlns:a16="http://schemas.microsoft.com/office/drawing/2014/main" id="{E6370135-0F95-4BE3-9FD4-232FC2BC7BFE}"/>
                      </a:ext>
                    </a:extLst>
                  </p:cNvPr>
                  <p:cNvSpPr/>
                  <p:nvPr/>
                </p:nvSpPr>
                <p:spPr>
                  <a:xfrm rot="5400000">
                    <a:off x="6005603" y="1715155"/>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4" name="Isosceles Triangle 263">
                    <a:extLst>
                      <a:ext uri="{FF2B5EF4-FFF2-40B4-BE49-F238E27FC236}">
                        <a16:creationId xmlns:a16="http://schemas.microsoft.com/office/drawing/2014/main" id="{4A49FE47-21A0-410F-B931-0162F0CB9AC9}"/>
                      </a:ext>
                    </a:extLst>
                  </p:cNvPr>
                  <p:cNvSpPr/>
                  <p:nvPr/>
                </p:nvSpPr>
                <p:spPr>
                  <a:xfrm rot="5400000">
                    <a:off x="6005601" y="1562046"/>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240" name="Straight Connector 239">
                  <a:extLst>
                    <a:ext uri="{FF2B5EF4-FFF2-40B4-BE49-F238E27FC236}">
                      <a16:creationId xmlns:a16="http://schemas.microsoft.com/office/drawing/2014/main" id="{C2088147-16F5-46F7-9D80-E2CD8ED9DD80}"/>
                    </a:ext>
                  </a:extLst>
                </p:cNvPr>
                <p:cNvCxnSpPr>
                  <a:cxnSpLocks/>
                  <a:stCxn id="264" idx="0"/>
                  <a:endCxn id="265" idx="0"/>
                </p:cNvCxnSpPr>
                <p:nvPr/>
              </p:nvCxnSpPr>
              <p:spPr>
                <a:xfrm flipV="1">
                  <a:off x="2426762" y="3867432"/>
                  <a:ext cx="421847" cy="46066"/>
                </a:xfrm>
                <a:prstGeom prst="line">
                  <a:avLst/>
                </a:prstGeom>
                <a:ln w="127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F9B59544-E34E-4285-8FC1-4308E63B9A2A}"/>
                    </a:ext>
                  </a:extLst>
                </p:cNvPr>
                <p:cNvCxnSpPr>
                  <a:cxnSpLocks/>
                  <a:stCxn id="263" idx="0"/>
                  <a:endCxn id="266" idx="0"/>
                </p:cNvCxnSpPr>
                <p:nvPr/>
              </p:nvCxnSpPr>
              <p:spPr>
                <a:xfrm flipV="1">
                  <a:off x="2426760" y="3980346"/>
                  <a:ext cx="421847" cy="46811"/>
                </a:xfrm>
                <a:prstGeom prst="line">
                  <a:avLst/>
                </a:prstGeom>
                <a:ln w="127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56418F1-B4DE-4661-BEF6-0B1BE61CDF0C}"/>
                    </a:ext>
                  </a:extLst>
                </p:cNvPr>
                <p:cNvCxnSpPr>
                  <a:cxnSpLocks/>
                  <a:stCxn id="262" idx="0"/>
                  <a:endCxn id="267" idx="0"/>
                </p:cNvCxnSpPr>
                <p:nvPr/>
              </p:nvCxnSpPr>
              <p:spPr>
                <a:xfrm flipV="1">
                  <a:off x="2426760" y="4093261"/>
                  <a:ext cx="421847" cy="46811"/>
                </a:xfrm>
                <a:prstGeom prst="line">
                  <a:avLst/>
                </a:prstGeom>
                <a:ln w="127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FA4502A4-E0AF-4DEC-976E-270C89B3FA70}"/>
                    </a:ext>
                  </a:extLst>
                </p:cNvPr>
                <p:cNvCxnSpPr>
                  <a:cxnSpLocks/>
                  <a:stCxn id="261" idx="0"/>
                  <a:endCxn id="268" idx="0"/>
                </p:cNvCxnSpPr>
                <p:nvPr/>
              </p:nvCxnSpPr>
              <p:spPr>
                <a:xfrm flipV="1">
                  <a:off x="2426760" y="4206177"/>
                  <a:ext cx="421846" cy="46811"/>
                </a:xfrm>
                <a:prstGeom prst="line">
                  <a:avLst/>
                </a:prstGeom>
                <a:ln w="127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33E17B7A-B3F0-466C-9C31-AAC03C0B0E62}"/>
                    </a:ext>
                  </a:extLst>
                </p:cNvPr>
                <p:cNvCxnSpPr>
                  <a:cxnSpLocks/>
                  <a:stCxn id="260" idx="0"/>
                  <a:endCxn id="269" idx="0"/>
                </p:cNvCxnSpPr>
                <p:nvPr/>
              </p:nvCxnSpPr>
              <p:spPr>
                <a:xfrm flipV="1">
                  <a:off x="2426758" y="4320582"/>
                  <a:ext cx="421851" cy="45320"/>
                </a:xfrm>
                <a:prstGeom prst="line">
                  <a:avLst/>
                </a:prstGeom>
                <a:ln w="127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3F493CFC-0E22-4216-8A70-7B9D10DA64A7}"/>
                    </a:ext>
                  </a:extLst>
                </p:cNvPr>
                <p:cNvCxnSpPr>
                  <a:cxnSpLocks/>
                  <a:stCxn id="259" idx="0"/>
                  <a:endCxn id="270" idx="0"/>
                </p:cNvCxnSpPr>
                <p:nvPr/>
              </p:nvCxnSpPr>
              <p:spPr>
                <a:xfrm flipV="1">
                  <a:off x="2426760" y="4433496"/>
                  <a:ext cx="421847" cy="46811"/>
                </a:xfrm>
                <a:prstGeom prst="line">
                  <a:avLst/>
                </a:prstGeom>
                <a:ln w="127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0775113A-5481-43F0-8B29-0DEF83BB8EB0}"/>
                    </a:ext>
                  </a:extLst>
                </p:cNvPr>
                <p:cNvCxnSpPr>
                  <a:cxnSpLocks/>
                  <a:stCxn id="258" idx="0"/>
                  <a:endCxn id="271" idx="0"/>
                </p:cNvCxnSpPr>
                <p:nvPr/>
              </p:nvCxnSpPr>
              <p:spPr>
                <a:xfrm flipV="1">
                  <a:off x="2426760" y="4546411"/>
                  <a:ext cx="421847" cy="46811"/>
                </a:xfrm>
                <a:prstGeom prst="line">
                  <a:avLst/>
                </a:prstGeom>
                <a:ln w="127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F211552F-E0C8-4CA1-8AC0-F5262303BF2F}"/>
                    </a:ext>
                  </a:extLst>
                </p:cNvPr>
                <p:cNvCxnSpPr>
                  <a:cxnSpLocks/>
                  <a:stCxn id="257" idx="0"/>
                  <a:endCxn id="272" idx="0"/>
                </p:cNvCxnSpPr>
                <p:nvPr/>
              </p:nvCxnSpPr>
              <p:spPr>
                <a:xfrm flipV="1">
                  <a:off x="2426760" y="4659326"/>
                  <a:ext cx="421846" cy="46811"/>
                </a:xfrm>
                <a:prstGeom prst="line">
                  <a:avLst/>
                </a:prstGeom>
                <a:ln w="127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EC6B7E8B-0841-4D10-AA53-04B8C592589B}"/>
                    </a:ext>
                  </a:extLst>
                </p:cNvPr>
                <p:cNvCxnSpPr>
                  <a:cxnSpLocks/>
                  <a:stCxn id="256" idx="0"/>
                  <a:endCxn id="273" idx="0"/>
                </p:cNvCxnSpPr>
                <p:nvPr/>
              </p:nvCxnSpPr>
              <p:spPr>
                <a:xfrm flipV="1">
                  <a:off x="2426758" y="4772985"/>
                  <a:ext cx="421847" cy="46066"/>
                </a:xfrm>
                <a:prstGeom prst="line">
                  <a:avLst/>
                </a:prstGeom>
                <a:ln w="12700">
                  <a:solidFill>
                    <a:srgbClr val="606060"/>
                  </a:solidFill>
                  <a:prstDash val="solid"/>
                </a:ln>
              </p:spPr>
              <p:style>
                <a:lnRef idx="1">
                  <a:schemeClr val="accent1"/>
                </a:lnRef>
                <a:fillRef idx="0">
                  <a:schemeClr val="accent1"/>
                </a:fillRef>
                <a:effectRef idx="0">
                  <a:schemeClr val="accent1"/>
                </a:effectRef>
                <a:fontRef idx="minor">
                  <a:schemeClr val="tx1"/>
                </a:fontRef>
              </p:style>
            </p:cxnSp>
            <p:sp>
              <p:nvSpPr>
                <p:cNvPr id="255" name="Rectangle: Rounded Corners 254">
                  <a:extLst>
                    <a:ext uri="{FF2B5EF4-FFF2-40B4-BE49-F238E27FC236}">
                      <a16:creationId xmlns:a16="http://schemas.microsoft.com/office/drawing/2014/main" id="{D2AF2A8E-56D6-4F7F-900A-8694F4BFACA2}"/>
                    </a:ext>
                  </a:extLst>
                </p:cNvPr>
                <p:cNvSpPr/>
                <p:nvPr/>
              </p:nvSpPr>
              <p:spPr>
                <a:xfrm rot="10800000">
                  <a:off x="2385295" y="3622778"/>
                  <a:ext cx="508516" cy="79054"/>
                </a:xfrm>
                <a:prstGeom prst="roundRect">
                  <a:avLst/>
                </a:prstGeom>
                <a:solidFill>
                  <a:srgbClr val="8F8F8F"/>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1" name="Group 220">
                <a:extLst>
                  <a:ext uri="{FF2B5EF4-FFF2-40B4-BE49-F238E27FC236}">
                    <a16:creationId xmlns:a16="http://schemas.microsoft.com/office/drawing/2014/main" id="{198C7B1D-E921-482E-A54B-FE469FBEED7C}"/>
                  </a:ext>
                </a:extLst>
              </p:cNvPr>
              <p:cNvGrpSpPr/>
              <p:nvPr/>
            </p:nvGrpSpPr>
            <p:grpSpPr>
              <a:xfrm>
                <a:off x="2357278" y="4935838"/>
                <a:ext cx="564548" cy="523000"/>
                <a:chOff x="6497322" y="917496"/>
                <a:chExt cx="5452034" cy="5050787"/>
              </a:xfrm>
              <a:solidFill>
                <a:schemeClr val="tx1">
                  <a:lumMod val="75000"/>
                  <a:lumOff val="25000"/>
                </a:schemeClr>
              </a:solidFill>
            </p:grpSpPr>
            <p:grpSp>
              <p:nvGrpSpPr>
                <p:cNvPr id="222" name="Group 221">
                  <a:extLst>
                    <a:ext uri="{FF2B5EF4-FFF2-40B4-BE49-F238E27FC236}">
                      <a16:creationId xmlns:a16="http://schemas.microsoft.com/office/drawing/2014/main" id="{BC4C59AF-C85E-4D24-A9D4-7ADBF921F685}"/>
                    </a:ext>
                  </a:extLst>
                </p:cNvPr>
                <p:cNvGrpSpPr/>
                <p:nvPr/>
              </p:nvGrpSpPr>
              <p:grpSpPr>
                <a:xfrm>
                  <a:off x="6497322" y="917496"/>
                  <a:ext cx="5452034" cy="5050787"/>
                  <a:chOff x="3369982" y="287827"/>
                  <a:chExt cx="5452034" cy="5050787"/>
                </a:xfrm>
                <a:grpFill/>
              </p:grpSpPr>
              <p:sp>
                <p:nvSpPr>
                  <p:cNvPr id="224" name="Circle: Hollow 223">
                    <a:extLst>
                      <a:ext uri="{FF2B5EF4-FFF2-40B4-BE49-F238E27FC236}">
                        <a16:creationId xmlns:a16="http://schemas.microsoft.com/office/drawing/2014/main" id="{15BA2CB4-573F-4903-97AC-B967A494D31D}"/>
                      </a:ext>
                    </a:extLst>
                  </p:cNvPr>
                  <p:cNvSpPr/>
                  <p:nvPr/>
                </p:nvSpPr>
                <p:spPr>
                  <a:xfrm>
                    <a:off x="5334690" y="287827"/>
                    <a:ext cx="1522619" cy="1522619"/>
                  </a:xfrm>
                  <a:prstGeom prst="donut">
                    <a:avLst>
                      <a:gd name="adj" fmla="val 23157"/>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225" name="Oval 224">
                    <a:extLst>
                      <a:ext uri="{FF2B5EF4-FFF2-40B4-BE49-F238E27FC236}">
                        <a16:creationId xmlns:a16="http://schemas.microsoft.com/office/drawing/2014/main" id="{73FD1F8D-7A00-4338-BE78-7BAD95B42625}"/>
                      </a:ext>
                    </a:extLst>
                  </p:cNvPr>
                  <p:cNvSpPr/>
                  <p:nvPr/>
                </p:nvSpPr>
                <p:spPr>
                  <a:xfrm rot="19385087">
                    <a:off x="4704745" y="1159054"/>
                    <a:ext cx="1463596" cy="1754945"/>
                  </a:xfrm>
                  <a:prstGeom prst="ellipse">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226" name="Oval 225">
                    <a:extLst>
                      <a:ext uri="{FF2B5EF4-FFF2-40B4-BE49-F238E27FC236}">
                        <a16:creationId xmlns:a16="http://schemas.microsoft.com/office/drawing/2014/main" id="{C70BD787-C5A3-4A90-9265-B2E43AEF32FC}"/>
                      </a:ext>
                    </a:extLst>
                  </p:cNvPr>
                  <p:cNvSpPr/>
                  <p:nvPr/>
                </p:nvSpPr>
                <p:spPr>
                  <a:xfrm rot="2214913" flipH="1">
                    <a:off x="6023658" y="1159054"/>
                    <a:ext cx="1463596" cy="1754945"/>
                  </a:xfrm>
                  <a:prstGeom prst="ellipse">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227" name="Oval 226">
                    <a:extLst>
                      <a:ext uri="{FF2B5EF4-FFF2-40B4-BE49-F238E27FC236}">
                        <a16:creationId xmlns:a16="http://schemas.microsoft.com/office/drawing/2014/main" id="{F427844F-6E89-4AA3-89E6-05F381F54F3F}"/>
                      </a:ext>
                    </a:extLst>
                  </p:cNvPr>
                  <p:cNvSpPr/>
                  <p:nvPr/>
                </p:nvSpPr>
                <p:spPr>
                  <a:xfrm rot="3195163" flipH="1">
                    <a:off x="3796077" y="3565069"/>
                    <a:ext cx="1167632" cy="2019821"/>
                  </a:xfrm>
                  <a:prstGeom prst="ellipse">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228" name="Oval 227">
                    <a:extLst>
                      <a:ext uri="{FF2B5EF4-FFF2-40B4-BE49-F238E27FC236}">
                        <a16:creationId xmlns:a16="http://schemas.microsoft.com/office/drawing/2014/main" id="{C1DAF6B4-805C-4BE9-8746-3385773556FA}"/>
                      </a:ext>
                    </a:extLst>
                  </p:cNvPr>
                  <p:cNvSpPr/>
                  <p:nvPr/>
                </p:nvSpPr>
                <p:spPr>
                  <a:xfrm rot="18404837" flipH="1" flipV="1">
                    <a:off x="7228290" y="3565068"/>
                    <a:ext cx="1167632" cy="2019821"/>
                  </a:xfrm>
                  <a:prstGeom prst="ellipse">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229" name="Rectangle 134">
                    <a:extLst>
                      <a:ext uri="{FF2B5EF4-FFF2-40B4-BE49-F238E27FC236}">
                        <a16:creationId xmlns:a16="http://schemas.microsoft.com/office/drawing/2014/main" id="{ECA98133-2014-48AE-854D-0CB2A063DE9C}"/>
                      </a:ext>
                    </a:extLst>
                  </p:cNvPr>
                  <p:cNvSpPr/>
                  <p:nvPr/>
                </p:nvSpPr>
                <p:spPr>
                  <a:xfrm>
                    <a:off x="3536425" y="1583436"/>
                    <a:ext cx="5121037" cy="3188589"/>
                  </a:xfrm>
                  <a:custGeom>
                    <a:avLst/>
                    <a:gdLst>
                      <a:gd name="connsiteX0" fmla="*/ 0 w 926592"/>
                      <a:gd name="connsiteY0" fmla="*/ 0 h 1234440"/>
                      <a:gd name="connsiteX1" fmla="*/ 926592 w 926592"/>
                      <a:gd name="connsiteY1" fmla="*/ 0 h 1234440"/>
                      <a:gd name="connsiteX2" fmla="*/ 926592 w 926592"/>
                      <a:gd name="connsiteY2" fmla="*/ 1234440 h 1234440"/>
                      <a:gd name="connsiteX3" fmla="*/ 0 w 926592"/>
                      <a:gd name="connsiteY3" fmla="*/ 1234440 h 1234440"/>
                      <a:gd name="connsiteX4" fmla="*/ 0 w 926592"/>
                      <a:gd name="connsiteY4" fmla="*/ 0 h 1234440"/>
                      <a:gd name="connsiteX0" fmla="*/ 0 w 1158240"/>
                      <a:gd name="connsiteY0" fmla="*/ 0 h 1776984"/>
                      <a:gd name="connsiteX1" fmla="*/ 1158240 w 1158240"/>
                      <a:gd name="connsiteY1" fmla="*/ 542544 h 1776984"/>
                      <a:gd name="connsiteX2" fmla="*/ 1158240 w 1158240"/>
                      <a:gd name="connsiteY2" fmla="*/ 1776984 h 1776984"/>
                      <a:gd name="connsiteX3" fmla="*/ 231648 w 1158240"/>
                      <a:gd name="connsiteY3" fmla="*/ 1776984 h 1776984"/>
                      <a:gd name="connsiteX4" fmla="*/ 0 w 1158240"/>
                      <a:gd name="connsiteY4" fmla="*/ 0 h 1776984"/>
                      <a:gd name="connsiteX0" fmla="*/ 0 w 1247775"/>
                      <a:gd name="connsiteY0" fmla="*/ 0 h 1837944"/>
                      <a:gd name="connsiteX1" fmla="*/ 1247775 w 1247775"/>
                      <a:gd name="connsiteY1" fmla="*/ 603504 h 1837944"/>
                      <a:gd name="connsiteX2" fmla="*/ 1247775 w 1247775"/>
                      <a:gd name="connsiteY2" fmla="*/ 1837944 h 1837944"/>
                      <a:gd name="connsiteX3" fmla="*/ 321183 w 1247775"/>
                      <a:gd name="connsiteY3" fmla="*/ 1837944 h 1837944"/>
                      <a:gd name="connsiteX4" fmla="*/ 0 w 1247775"/>
                      <a:gd name="connsiteY4" fmla="*/ 0 h 1837944"/>
                      <a:gd name="connsiteX0" fmla="*/ 1215787 w 2463562"/>
                      <a:gd name="connsiteY0" fmla="*/ 0 h 3297093"/>
                      <a:gd name="connsiteX1" fmla="*/ 2463562 w 2463562"/>
                      <a:gd name="connsiteY1" fmla="*/ 603504 h 3297093"/>
                      <a:gd name="connsiteX2" fmla="*/ 2463562 w 2463562"/>
                      <a:gd name="connsiteY2" fmla="*/ 1837944 h 3297093"/>
                      <a:gd name="connsiteX3" fmla="*/ 0 w 2463562"/>
                      <a:gd name="connsiteY3" fmla="*/ 3297093 h 3297093"/>
                      <a:gd name="connsiteX4" fmla="*/ 1215787 w 2463562"/>
                      <a:gd name="connsiteY4" fmla="*/ 0 h 3297093"/>
                      <a:gd name="connsiteX0" fmla="*/ 1173877 w 2421652"/>
                      <a:gd name="connsiteY0" fmla="*/ 0 h 3142788"/>
                      <a:gd name="connsiteX1" fmla="*/ 2421652 w 2421652"/>
                      <a:gd name="connsiteY1" fmla="*/ 603504 h 3142788"/>
                      <a:gd name="connsiteX2" fmla="*/ 2421652 w 2421652"/>
                      <a:gd name="connsiteY2" fmla="*/ 1837944 h 3142788"/>
                      <a:gd name="connsiteX3" fmla="*/ 0 w 2421652"/>
                      <a:gd name="connsiteY3" fmla="*/ 3142788 h 3142788"/>
                      <a:gd name="connsiteX4" fmla="*/ 1173877 w 2421652"/>
                      <a:gd name="connsiteY4" fmla="*/ 0 h 3142788"/>
                      <a:gd name="connsiteX0" fmla="*/ 1173877 w 2421652"/>
                      <a:gd name="connsiteY0" fmla="*/ 0 h 3146598"/>
                      <a:gd name="connsiteX1" fmla="*/ 2421652 w 2421652"/>
                      <a:gd name="connsiteY1" fmla="*/ 603504 h 3146598"/>
                      <a:gd name="connsiteX2" fmla="*/ 2421652 w 2421652"/>
                      <a:gd name="connsiteY2" fmla="*/ 1837944 h 3146598"/>
                      <a:gd name="connsiteX3" fmla="*/ 0 w 2421652"/>
                      <a:gd name="connsiteY3" fmla="*/ 3146598 h 3146598"/>
                      <a:gd name="connsiteX4" fmla="*/ 1173877 w 2421652"/>
                      <a:gd name="connsiteY4" fmla="*/ 0 h 3146598"/>
                      <a:gd name="connsiteX0" fmla="*/ 1177687 w 2421652"/>
                      <a:gd name="connsiteY0" fmla="*/ 0 h 3154218"/>
                      <a:gd name="connsiteX1" fmla="*/ 2421652 w 2421652"/>
                      <a:gd name="connsiteY1" fmla="*/ 611124 h 3154218"/>
                      <a:gd name="connsiteX2" fmla="*/ 2421652 w 2421652"/>
                      <a:gd name="connsiteY2" fmla="*/ 1845564 h 3154218"/>
                      <a:gd name="connsiteX3" fmla="*/ 0 w 2421652"/>
                      <a:gd name="connsiteY3" fmla="*/ 3154218 h 3154218"/>
                      <a:gd name="connsiteX4" fmla="*/ 1177687 w 2421652"/>
                      <a:gd name="connsiteY4" fmla="*/ 0 h 3154218"/>
                      <a:gd name="connsiteX0" fmla="*/ 1177687 w 3861832"/>
                      <a:gd name="connsiteY0" fmla="*/ 82296 h 3236514"/>
                      <a:gd name="connsiteX1" fmla="*/ 3861832 w 3861832"/>
                      <a:gd name="connsiteY1" fmla="*/ 0 h 3236514"/>
                      <a:gd name="connsiteX2" fmla="*/ 2421652 w 3861832"/>
                      <a:gd name="connsiteY2" fmla="*/ 1927860 h 3236514"/>
                      <a:gd name="connsiteX3" fmla="*/ 0 w 3861832"/>
                      <a:gd name="connsiteY3" fmla="*/ 3236514 h 3236514"/>
                      <a:gd name="connsiteX4" fmla="*/ 1177687 w 3861832"/>
                      <a:gd name="connsiteY4" fmla="*/ 82296 h 3236514"/>
                      <a:gd name="connsiteX0" fmla="*/ 1177687 w 5111512"/>
                      <a:gd name="connsiteY0" fmla="*/ 82296 h 3236514"/>
                      <a:gd name="connsiteX1" fmla="*/ 3861832 w 5111512"/>
                      <a:gd name="connsiteY1" fmla="*/ 0 h 3236514"/>
                      <a:gd name="connsiteX2" fmla="*/ 5111512 w 5111512"/>
                      <a:gd name="connsiteY2" fmla="*/ 3208020 h 3236514"/>
                      <a:gd name="connsiteX3" fmla="*/ 0 w 5111512"/>
                      <a:gd name="connsiteY3" fmla="*/ 3236514 h 3236514"/>
                      <a:gd name="connsiteX4" fmla="*/ 1177687 w 5111512"/>
                      <a:gd name="connsiteY4" fmla="*/ 82296 h 3236514"/>
                      <a:gd name="connsiteX0" fmla="*/ 1177687 w 5111512"/>
                      <a:gd name="connsiteY0" fmla="*/ 36576 h 3190794"/>
                      <a:gd name="connsiteX1" fmla="*/ 3960892 w 5111512"/>
                      <a:gd name="connsiteY1" fmla="*/ 0 h 3190794"/>
                      <a:gd name="connsiteX2" fmla="*/ 5111512 w 5111512"/>
                      <a:gd name="connsiteY2" fmla="*/ 3162300 h 3190794"/>
                      <a:gd name="connsiteX3" fmla="*/ 0 w 5111512"/>
                      <a:gd name="connsiteY3" fmla="*/ 3190794 h 3190794"/>
                      <a:gd name="connsiteX4" fmla="*/ 1177687 w 5111512"/>
                      <a:gd name="connsiteY4" fmla="*/ 36576 h 3190794"/>
                      <a:gd name="connsiteX0" fmla="*/ 1177687 w 5111512"/>
                      <a:gd name="connsiteY0" fmla="*/ 0 h 3154218"/>
                      <a:gd name="connsiteX1" fmla="*/ 3850402 w 5111512"/>
                      <a:gd name="connsiteY1" fmla="*/ 37719 h 3154218"/>
                      <a:gd name="connsiteX2" fmla="*/ 5111512 w 5111512"/>
                      <a:gd name="connsiteY2" fmla="*/ 3125724 h 3154218"/>
                      <a:gd name="connsiteX3" fmla="*/ 0 w 5111512"/>
                      <a:gd name="connsiteY3" fmla="*/ 3154218 h 3154218"/>
                      <a:gd name="connsiteX4" fmla="*/ 1177687 w 5111512"/>
                      <a:gd name="connsiteY4" fmla="*/ 0 h 3154218"/>
                      <a:gd name="connsiteX0" fmla="*/ 1177687 w 5111512"/>
                      <a:gd name="connsiteY0" fmla="*/ 0 h 3154218"/>
                      <a:gd name="connsiteX1" fmla="*/ 3949462 w 5111512"/>
                      <a:gd name="connsiteY1" fmla="*/ 30099 h 3154218"/>
                      <a:gd name="connsiteX2" fmla="*/ 5111512 w 5111512"/>
                      <a:gd name="connsiteY2" fmla="*/ 3125724 h 3154218"/>
                      <a:gd name="connsiteX3" fmla="*/ 0 w 5111512"/>
                      <a:gd name="connsiteY3" fmla="*/ 3154218 h 3154218"/>
                      <a:gd name="connsiteX4" fmla="*/ 1177687 w 5111512"/>
                      <a:gd name="connsiteY4" fmla="*/ 0 h 3154218"/>
                      <a:gd name="connsiteX0" fmla="*/ 1177687 w 5081032"/>
                      <a:gd name="connsiteY0" fmla="*/ 0 h 3154218"/>
                      <a:gd name="connsiteX1" fmla="*/ 3949462 w 5081032"/>
                      <a:gd name="connsiteY1" fmla="*/ 30099 h 3154218"/>
                      <a:gd name="connsiteX2" fmla="*/ 5081032 w 5081032"/>
                      <a:gd name="connsiteY2" fmla="*/ 3068574 h 3154218"/>
                      <a:gd name="connsiteX3" fmla="*/ 0 w 5081032"/>
                      <a:gd name="connsiteY3" fmla="*/ 3154218 h 3154218"/>
                      <a:gd name="connsiteX4" fmla="*/ 1177687 w 5081032"/>
                      <a:gd name="connsiteY4" fmla="*/ 0 h 3154218"/>
                      <a:gd name="connsiteX0" fmla="*/ 1177687 w 4970542"/>
                      <a:gd name="connsiteY0" fmla="*/ 0 h 3154218"/>
                      <a:gd name="connsiteX1" fmla="*/ 3949462 w 4970542"/>
                      <a:gd name="connsiteY1" fmla="*/ 30099 h 3154218"/>
                      <a:gd name="connsiteX2" fmla="*/ 4970542 w 4970542"/>
                      <a:gd name="connsiteY2" fmla="*/ 3068574 h 3154218"/>
                      <a:gd name="connsiteX3" fmla="*/ 0 w 4970542"/>
                      <a:gd name="connsiteY3" fmla="*/ 3154218 h 3154218"/>
                      <a:gd name="connsiteX4" fmla="*/ 1177687 w 4970542"/>
                      <a:gd name="connsiteY4" fmla="*/ 0 h 3154218"/>
                      <a:gd name="connsiteX0" fmla="*/ 1177687 w 5128657"/>
                      <a:gd name="connsiteY0" fmla="*/ 0 h 3188589"/>
                      <a:gd name="connsiteX1" fmla="*/ 3949462 w 5128657"/>
                      <a:gd name="connsiteY1" fmla="*/ 30099 h 3188589"/>
                      <a:gd name="connsiteX2" fmla="*/ 5128657 w 5128657"/>
                      <a:gd name="connsiteY2" fmla="*/ 3188589 h 3188589"/>
                      <a:gd name="connsiteX3" fmla="*/ 0 w 5128657"/>
                      <a:gd name="connsiteY3" fmla="*/ 3154218 h 3188589"/>
                      <a:gd name="connsiteX4" fmla="*/ 1177687 w 5128657"/>
                      <a:gd name="connsiteY4" fmla="*/ 0 h 3188589"/>
                      <a:gd name="connsiteX0" fmla="*/ 1177687 w 5124847"/>
                      <a:gd name="connsiteY0" fmla="*/ 0 h 3188589"/>
                      <a:gd name="connsiteX1" fmla="*/ 3949462 w 5124847"/>
                      <a:gd name="connsiteY1" fmla="*/ 30099 h 3188589"/>
                      <a:gd name="connsiteX2" fmla="*/ 5124847 w 5124847"/>
                      <a:gd name="connsiteY2" fmla="*/ 3188589 h 3188589"/>
                      <a:gd name="connsiteX3" fmla="*/ 0 w 5124847"/>
                      <a:gd name="connsiteY3" fmla="*/ 3154218 h 3188589"/>
                      <a:gd name="connsiteX4" fmla="*/ 1177687 w 5124847"/>
                      <a:gd name="connsiteY4" fmla="*/ 0 h 3188589"/>
                      <a:gd name="connsiteX0" fmla="*/ 1177687 w 5121037"/>
                      <a:gd name="connsiteY0" fmla="*/ 0 h 3188589"/>
                      <a:gd name="connsiteX1" fmla="*/ 3949462 w 5121037"/>
                      <a:gd name="connsiteY1" fmla="*/ 30099 h 3188589"/>
                      <a:gd name="connsiteX2" fmla="*/ 5121037 w 5121037"/>
                      <a:gd name="connsiteY2" fmla="*/ 3188589 h 3188589"/>
                      <a:gd name="connsiteX3" fmla="*/ 0 w 5121037"/>
                      <a:gd name="connsiteY3" fmla="*/ 3154218 h 3188589"/>
                      <a:gd name="connsiteX4" fmla="*/ 1177687 w 5121037"/>
                      <a:gd name="connsiteY4" fmla="*/ 0 h 3188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1037" h="3188589">
                        <a:moveTo>
                          <a:pt x="1177687" y="0"/>
                        </a:moveTo>
                        <a:lnTo>
                          <a:pt x="3949462" y="30099"/>
                        </a:lnTo>
                        <a:lnTo>
                          <a:pt x="5121037" y="3188589"/>
                        </a:lnTo>
                        <a:lnTo>
                          <a:pt x="0" y="3154218"/>
                        </a:lnTo>
                        <a:lnTo>
                          <a:pt x="1177687" y="0"/>
                        </a:lnTo>
                        <a:close/>
                      </a:path>
                    </a:pathLst>
                  </a:cu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230" name="Rectangle 135">
                    <a:extLst>
                      <a:ext uri="{FF2B5EF4-FFF2-40B4-BE49-F238E27FC236}">
                        <a16:creationId xmlns:a16="http://schemas.microsoft.com/office/drawing/2014/main" id="{7D44DE91-5770-4677-A924-A91A3DF83F1E}"/>
                      </a:ext>
                    </a:extLst>
                  </p:cNvPr>
                  <p:cNvSpPr/>
                  <p:nvPr/>
                </p:nvSpPr>
                <p:spPr>
                  <a:xfrm>
                    <a:off x="3901276" y="4275738"/>
                    <a:ext cx="4351347" cy="1062876"/>
                  </a:xfrm>
                  <a:custGeom>
                    <a:avLst/>
                    <a:gdLst>
                      <a:gd name="connsiteX0" fmla="*/ 0 w 4358967"/>
                      <a:gd name="connsiteY0" fmla="*/ 0 h 373266"/>
                      <a:gd name="connsiteX1" fmla="*/ 4358967 w 4358967"/>
                      <a:gd name="connsiteY1" fmla="*/ 0 h 373266"/>
                      <a:gd name="connsiteX2" fmla="*/ 4358967 w 4358967"/>
                      <a:gd name="connsiteY2" fmla="*/ 373266 h 373266"/>
                      <a:gd name="connsiteX3" fmla="*/ 0 w 4358967"/>
                      <a:gd name="connsiteY3" fmla="*/ 373266 h 373266"/>
                      <a:gd name="connsiteX4" fmla="*/ 0 w 4358967"/>
                      <a:gd name="connsiteY4" fmla="*/ 0 h 373266"/>
                      <a:gd name="connsiteX0" fmla="*/ 0 w 4389447"/>
                      <a:gd name="connsiteY0" fmla="*/ 0 h 373266"/>
                      <a:gd name="connsiteX1" fmla="*/ 4358967 w 4389447"/>
                      <a:gd name="connsiteY1" fmla="*/ 0 h 373266"/>
                      <a:gd name="connsiteX2" fmla="*/ 4389447 w 4389447"/>
                      <a:gd name="connsiteY2" fmla="*/ 365646 h 373266"/>
                      <a:gd name="connsiteX3" fmla="*/ 0 w 4389447"/>
                      <a:gd name="connsiteY3" fmla="*/ 373266 h 373266"/>
                      <a:gd name="connsiteX4" fmla="*/ 0 w 4389447"/>
                      <a:gd name="connsiteY4" fmla="*/ 0 h 373266"/>
                      <a:gd name="connsiteX0" fmla="*/ 0 w 4358967"/>
                      <a:gd name="connsiteY0" fmla="*/ 0 h 373266"/>
                      <a:gd name="connsiteX1" fmla="*/ 4358967 w 4358967"/>
                      <a:gd name="connsiteY1" fmla="*/ 0 h 373266"/>
                      <a:gd name="connsiteX2" fmla="*/ 4336107 w 4358967"/>
                      <a:gd name="connsiteY2" fmla="*/ 365646 h 373266"/>
                      <a:gd name="connsiteX3" fmla="*/ 0 w 4358967"/>
                      <a:gd name="connsiteY3" fmla="*/ 373266 h 373266"/>
                      <a:gd name="connsiteX4" fmla="*/ 0 w 4358967"/>
                      <a:gd name="connsiteY4" fmla="*/ 0 h 373266"/>
                      <a:gd name="connsiteX0" fmla="*/ 0 w 4358967"/>
                      <a:gd name="connsiteY0" fmla="*/ 0 h 371361"/>
                      <a:gd name="connsiteX1" fmla="*/ 4358967 w 4358967"/>
                      <a:gd name="connsiteY1" fmla="*/ 0 h 371361"/>
                      <a:gd name="connsiteX2" fmla="*/ 4336107 w 4358967"/>
                      <a:gd name="connsiteY2" fmla="*/ 365646 h 371361"/>
                      <a:gd name="connsiteX3" fmla="*/ 3810 w 4358967"/>
                      <a:gd name="connsiteY3" fmla="*/ 371361 h 371361"/>
                      <a:gd name="connsiteX4" fmla="*/ 0 w 4358967"/>
                      <a:gd name="connsiteY4" fmla="*/ 0 h 371361"/>
                      <a:gd name="connsiteX0" fmla="*/ 15240 w 4374207"/>
                      <a:gd name="connsiteY0" fmla="*/ 0 h 365646"/>
                      <a:gd name="connsiteX1" fmla="*/ 4374207 w 4374207"/>
                      <a:gd name="connsiteY1" fmla="*/ 0 h 365646"/>
                      <a:gd name="connsiteX2" fmla="*/ 4351347 w 4374207"/>
                      <a:gd name="connsiteY2" fmla="*/ 365646 h 365646"/>
                      <a:gd name="connsiteX3" fmla="*/ 0 w 4374207"/>
                      <a:gd name="connsiteY3" fmla="*/ 363741 h 365646"/>
                      <a:gd name="connsiteX4" fmla="*/ 15240 w 4374207"/>
                      <a:gd name="connsiteY4" fmla="*/ 0 h 365646"/>
                      <a:gd name="connsiteX0" fmla="*/ 685800 w 4374207"/>
                      <a:gd name="connsiteY0" fmla="*/ 0 h 1041921"/>
                      <a:gd name="connsiteX1" fmla="*/ 4374207 w 4374207"/>
                      <a:gd name="connsiteY1" fmla="*/ 676275 h 1041921"/>
                      <a:gd name="connsiteX2" fmla="*/ 4351347 w 4374207"/>
                      <a:gd name="connsiteY2" fmla="*/ 1041921 h 1041921"/>
                      <a:gd name="connsiteX3" fmla="*/ 0 w 4374207"/>
                      <a:gd name="connsiteY3" fmla="*/ 1040016 h 1041921"/>
                      <a:gd name="connsiteX4" fmla="*/ 685800 w 4374207"/>
                      <a:gd name="connsiteY4" fmla="*/ 0 h 1041921"/>
                      <a:gd name="connsiteX0" fmla="*/ 685800 w 4351347"/>
                      <a:gd name="connsiteY0" fmla="*/ 20955 h 1062876"/>
                      <a:gd name="connsiteX1" fmla="*/ 4033212 w 4351347"/>
                      <a:gd name="connsiteY1" fmla="*/ 0 h 1062876"/>
                      <a:gd name="connsiteX2" fmla="*/ 4351347 w 4351347"/>
                      <a:gd name="connsiteY2" fmla="*/ 1062876 h 1062876"/>
                      <a:gd name="connsiteX3" fmla="*/ 0 w 4351347"/>
                      <a:gd name="connsiteY3" fmla="*/ 1060971 h 1062876"/>
                      <a:gd name="connsiteX4" fmla="*/ 685800 w 4351347"/>
                      <a:gd name="connsiteY4" fmla="*/ 20955 h 106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47" h="1062876">
                        <a:moveTo>
                          <a:pt x="685800" y="20955"/>
                        </a:moveTo>
                        <a:lnTo>
                          <a:pt x="4033212" y="0"/>
                        </a:lnTo>
                        <a:lnTo>
                          <a:pt x="4351347" y="1062876"/>
                        </a:lnTo>
                        <a:lnTo>
                          <a:pt x="0" y="1060971"/>
                        </a:lnTo>
                        <a:lnTo>
                          <a:pt x="685800" y="20955"/>
                        </a:lnTo>
                        <a:close/>
                      </a:path>
                    </a:pathLst>
                  </a:cu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231" name="Rectangle 230">
                    <a:extLst>
                      <a:ext uri="{FF2B5EF4-FFF2-40B4-BE49-F238E27FC236}">
                        <a16:creationId xmlns:a16="http://schemas.microsoft.com/office/drawing/2014/main" id="{7502ED87-62EA-42B5-AAAF-7D2589A06E88}"/>
                      </a:ext>
                    </a:extLst>
                  </p:cNvPr>
                  <p:cNvSpPr/>
                  <p:nvPr/>
                </p:nvSpPr>
                <p:spPr>
                  <a:xfrm>
                    <a:off x="5274944" y="1207771"/>
                    <a:ext cx="1632585" cy="571304"/>
                  </a:xfrm>
                  <a:prstGeom prst="rect">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grpSp>
            <p:sp>
              <p:nvSpPr>
                <p:cNvPr id="223" name="TextBox 222">
                  <a:extLst>
                    <a:ext uri="{FF2B5EF4-FFF2-40B4-BE49-F238E27FC236}">
                      <a16:creationId xmlns:a16="http://schemas.microsoft.com/office/drawing/2014/main" id="{81CA6820-0A7D-4469-B912-2BBF2E938A23}"/>
                    </a:ext>
                  </a:extLst>
                </p:cNvPr>
                <p:cNvSpPr txBox="1"/>
                <p:nvPr/>
              </p:nvSpPr>
              <p:spPr>
                <a:xfrm>
                  <a:off x="6663777" y="2906643"/>
                  <a:ext cx="5121027" cy="2995155"/>
                </a:xfrm>
                <a:prstGeom prst="rect">
                  <a:avLst/>
                </a:prstGeom>
                <a:noFill/>
                <a:ln>
                  <a:noFill/>
                </a:ln>
              </p:spPr>
              <p:txBody>
                <a:bodyPr wrap="square" rtlCol="0">
                  <a:spAutoFit/>
                </a:bodyPr>
                <a:lstStyle/>
                <a:p>
                  <a:pPr algn="ctr"/>
                  <a:r>
                    <a:rPr lang="en-US" sz="1600">
                      <a:solidFill>
                        <a:schemeClr val="bg1"/>
                      </a:solidFill>
                    </a:rPr>
                    <a:t>kg</a:t>
                  </a:r>
                </a:p>
              </p:txBody>
            </p:sp>
          </p:grpSp>
        </p:grpSp>
      </p:grpSp>
      <p:grpSp>
        <p:nvGrpSpPr>
          <p:cNvPr id="294" name="Group 293">
            <a:extLst>
              <a:ext uri="{FF2B5EF4-FFF2-40B4-BE49-F238E27FC236}">
                <a16:creationId xmlns:a16="http://schemas.microsoft.com/office/drawing/2014/main" id="{642274FC-90A0-4723-9CD2-79261F620294}"/>
              </a:ext>
            </a:extLst>
          </p:cNvPr>
          <p:cNvGrpSpPr/>
          <p:nvPr/>
        </p:nvGrpSpPr>
        <p:grpSpPr>
          <a:xfrm>
            <a:off x="4590813" y="2088469"/>
            <a:ext cx="6839187" cy="935177"/>
            <a:chOff x="4590813" y="1655543"/>
            <a:chExt cx="6839187" cy="935177"/>
          </a:xfrm>
        </p:grpSpPr>
        <p:grpSp>
          <p:nvGrpSpPr>
            <p:cNvPr id="295" name="Group 294">
              <a:extLst>
                <a:ext uri="{FF2B5EF4-FFF2-40B4-BE49-F238E27FC236}">
                  <a16:creationId xmlns:a16="http://schemas.microsoft.com/office/drawing/2014/main" id="{17F44EA1-375D-4797-BDBE-4629368AC60B}"/>
                </a:ext>
              </a:extLst>
            </p:cNvPr>
            <p:cNvGrpSpPr/>
            <p:nvPr/>
          </p:nvGrpSpPr>
          <p:grpSpPr>
            <a:xfrm>
              <a:off x="4590813" y="1655543"/>
              <a:ext cx="941973" cy="935177"/>
              <a:chOff x="557886" y="2809109"/>
              <a:chExt cx="1269127" cy="1269127"/>
            </a:xfrm>
          </p:grpSpPr>
          <p:sp>
            <p:nvSpPr>
              <p:cNvPr id="297" name="Oval 296">
                <a:extLst>
                  <a:ext uri="{FF2B5EF4-FFF2-40B4-BE49-F238E27FC236}">
                    <a16:creationId xmlns:a16="http://schemas.microsoft.com/office/drawing/2014/main" id="{FB9FD7BB-6828-4DF1-9381-C35437A1AE07}"/>
                  </a:ext>
                </a:extLst>
              </p:cNvPr>
              <p:cNvSpPr/>
              <p:nvPr/>
            </p:nvSpPr>
            <p:spPr>
              <a:xfrm>
                <a:off x="557886" y="2809109"/>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8" name="Graphic 297" descr="Drawing compass">
                <a:extLst>
                  <a:ext uri="{FF2B5EF4-FFF2-40B4-BE49-F238E27FC236}">
                    <a16:creationId xmlns:a16="http://schemas.microsoft.com/office/drawing/2014/main" id="{F6E960B3-FE7B-40B4-8F6C-4EB9BE0596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5249" y="2986472"/>
                <a:ext cx="914400" cy="914400"/>
              </a:xfrm>
              <a:prstGeom prst="rect">
                <a:avLst/>
              </a:prstGeom>
            </p:spPr>
          </p:pic>
        </p:grpSp>
        <p:sp>
          <p:nvSpPr>
            <p:cNvPr id="296" name="Rectangle 295">
              <a:extLst>
                <a:ext uri="{FF2B5EF4-FFF2-40B4-BE49-F238E27FC236}">
                  <a16:creationId xmlns:a16="http://schemas.microsoft.com/office/drawing/2014/main" id="{5F2266BC-9250-4085-93DE-8EB05F969116}"/>
                </a:ext>
              </a:extLst>
            </p:cNvPr>
            <p:cNvSpPr/>
            <p:nvPr/>
          </p:nvSpPr>
          <p:spPr>
            <a:xfrm>
              <a:off x="5678842" y="1862326"/>
              <a:ext cx="5751158" cy="523220"/>
            </a:xfrm>
            <a:prstGeom prst="rect">
              <a:avLst/>
            </a:prstGeom>
            <a:noFill/>
          </p:spPr>
          <p:txBody>
            <a:bodyPr wrap="square" lIns="91440" tIns="45720" rIns="91440" bIns="45720">
              <a:spAutoFit/>
            </a:bodyPr>
            <a:lstStyle/>
            <a:p>
              <a:r>
                <a:rPr lang="en-US" sz="28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Same scales as spring prototype</a:t>
              </a:r>
            </a:p>
          </p:txBody>
        </p:sp>
      </p:grpSp>
      <p:grpSp>
        <p:nvGrpSpPr>
          <p:cNvPr id="299" name="Group 298">
            <a:extLst>
              <a:ext uri="{FF2B5EF4-FFF2-40B4-BE49-F238E27FC236}">
                <a16:creationId xmlns:a16="http://schemas.microsoft.com/office/drawing/2014/main" id="{C68FB314-DC67-4CF6-A63A-ABBA58FB2929}"/>
              </a:ext>
            </a:extLst>
          </p:cNvPr>
          <p:cNvGrpSpPr/>
          <p:nvPr/>
        </p:nvGrpSpPr>
        <p:grpSpPr>
          <a:xfrm>
            <a:off x="4590813" y="4225347"/>
            <a:ext cx="6439750" cy="935177"/>
            <a:chOff x="3198935" y="3026238"/>
            <a:chExt cx="6439750" cy="935177"/>
          </a:xfrm>
        </p:grpSpPr>
        <p:grpSp>
          <p:nvGrpSpPr>
            <p:cNvPr id="300" name="Group 299">
              <a:extLst>
                <a:ext uri="{FF2B5EF4-FFF2-40B4-BE49-F238E27FC236}">
                  <a16:creationId xmlns:a16="http://schemas.microsoft.com/office/drawing/2014/main" id="{5D7492F6-E6BD-430F-B305-19E1A5818F66}"/>
                </a:ext>
              </a:extLst>
            </p:cNvPr>
            <p:cNvGrpSpPr/>
            <p:nvPr/>
          </p:nvGrpSpPr>
          <p:grpSpPr>
            <a:xfrm>
              <a:off x="3198935" y="3026238"/>
              <a:ext cx="6439750" cy="935177"/>
              <a:chOff x="4590813" y="1655543"/>
              <a:chExt cx="6439750" cy="935177"/>
            </a:xfrm>
          </p:grpSpPr>
          <p:sp>
            <p:nvSpPr>
              <p:cNvPr id="312" name="Oval 311">
                <a:extLst>
                  <a:ext uri="{FF2B5EF4-FFF2-40B4-BE49-F238E27FC236}">
                    <a16:creationId xmlns:a16="http://schemas.microsoft.com/office/drawing/2014/main" id="{D0B48092-76E0-4842-AE43-63679D800296}"/>
                  </a:ext>
                </a:extLst>
              </p:cNvPr>
              <p:cNvSpPr/>
              <p:nvPr/>
            </p:nvSpPr>
            <p:spPr>
              <a:xfrm>
                <a:off x="4590813" y="1655543"/>
                <a:ext cx="941973" cy="93517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3" name="Rectangle 312">
                <a:extLst>
                  <a:ext uri="{FF2B5EF4-FFF2-40B4-BE49-F238E27FC236}">
                    <a16:creationId xmlns:a16="http://schemas.microsoft.com/office/drawing/2014/main" id="{71CF7BA1-98E4-455B-9EAA-EFEC897ADAFA}"/>
                  </a:ext>
                </a:extLst>
              </p:cNvPr>
              <p:cNvSpPr/>
              <p:nvPr/>
            </p:nvSpPr>
            <p:spPr>
              <a:xfrm>
                <a:off x="5678842" y="1857188"/>
                <a:ext cx="5351721" cy="523220"/>
              </a:xfrm>
              <a:prstGeom prst="rect">
                <a:avLst/>
              </a:prstGeom>
              <a:noFill/>
            </p:spPr>
            <p:txBody>
              <a:bodyPr wrap="none" lIns="91440" tIns="45720" rIns="91440" bIns="45720">
                <a:spAutoFit/>
              </a:bodyPr>
              <a:lstStyle/>
              <a:p>
                <a:r>
                  <a:rPr lang="en-US" sz="28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Test pawls under load, 141 </a:t>
                </a:r>
                <a:r>
                  <a:rPr lang="en-US" sz="2800" b="1" cap="none" spc="0" err="1">
                    <a:ln w="10160">
                      <a:solidFill>
                        <a:schemeClr val="tx1"/>
                      </a:solidFill>
                      <a:prstDash val="solid"/>
                    </a:ln>
                    <a:solidFill>
                      <a:srgbClr val="FFFFFF"/>
                    </a:solidFill>
                    <a:effectLst>
                      <a:outerShdw blurRad="38100" dist="22860" dir="5400000" algn="tl" rotWithShape="0">
                        <a:srgbClr val="000000">
                          <a:alpha val="30000"/>
                        </a:srgbClr>
                      </a:outerShdw>
                    </a:effectLst>
                  </a:rPr>
                  <a:t>lbs</a:t>
                </a:r>
                <a:endParaRPr lang="en-US" sz="2800" b="1" cap="none" spc="0">
                  <a:ln w="10160">
                    <a:solidFill>
                      <a:schemeClr val="tx1"/>
                    </a:solidFill>
                    <a:prstDash val="solid"/>
                  </a:ln>
                  <a:solidFill>
                    <a:srgbClr val="FFFFFF"/>
                  </a:solidFill>
                  <a:effectLst>
                    <a:outerShdw blurRad="38100" dist="22860" dir="5400000" algn="tl" rotWithShape="0">
                      <a:srgbClr val="000000">
                        <a:alpha val="30000"/>
                      </a:srgbClr>
                    </a:outerShdw>
                  </a:effectLst>
                </a:endParaRPr>
              </a:p>
            </p:txBody>
          </p:sp>
        </p:grpSp>
        <p:grpSp>
          <p:nvGrpSpPr>
            <p:cNvPr id="301" name="Group 300">
              <a:extLst>
                <a:ext uri="{FF2B5EF4-FFF2-40B4-BE49-F238E27FC236}">
                  <a16:creationId xmlns:a16="http://schemas.microsoft.com/office/drawing/2014/main" id="{F4BEB9FF-20FC-4DB2-9277-DBFB42F9A704}"/>
                </a:ext>
              </a:extLst>
            </p:cNvPr>
            <p:cNvGrpSpPr/>
            <p:nvPr/>
          </p:nvGrpSpPr>
          <p:grpSpPr>
            <a:xfrm>
              <a:off x="3361789" y="3187708"/>
              <a:ext cx="616264" cy="570910"/>
              <a:chOff x="6497322" y="917496"/>
              <a:chExt cx="5452034" cy="5050787"/>
            </a:xfrm>
            <a:solidFill>
              <a:schemeClr val="bg1"/>
            </a:solidFill>
          </p:grpSpPr>
          <p:grpSp>
            <p:nvGrpSpPr>
              <p:cNvPr id="302" name="Group 301">
                <a:extLst>
                  <a:ext uri="{FF2B5EF4-FFF2-40B4-BE49-F238E27FC236}">
                    <a16:creationId xmlns:a16="http://schemas.microsoft.com/office/drawing/2014/main" id="{52D26C9B-F865-4CEB-A373-270DE74303BB}"/>
                  </a:ext>
                </a:extLst>
              </p:cNvPr>
              <p:cNvGrpSpPr/>
              <p:nvPr/>
            </p:nvGrpSpPr>
            <p:grpSpPr>
              <a:xfrm>
                <a:off x="6497322" y="917496"/>
                <a:ext cx="5452034" cy="5050787"/>
                <a:chOff x="3369982" y="287827"/>
                <a:chExt cx="5452034" cy="5050787"/>
              </a:xfrm>
              <a:grpFill/>
            </p:grpSpPr>
            <p:sp>
              <p:nvSpPr>
                <p:cNvPr id="304" name="Circle: Hollow 303">
                  <a:extLst>
                    <a:ext uri="{FF2B5EF4-FFF2-40B4-BE49-F238E27FC236}">
                      <a16:creationId xmlns:a16="http://schemas.microsoft.com/office/drawing/2014/main" id="{3ADABDB9-9E25-495D-BC37-AB270DDCADDC}"/>
                    </a:ext>
                  </a:extLst>
                </p:cNvPr>
                <p:cNvSpPr/>
                <p:nvPr/>
              </p:nvSpPr>
              <p:spPr>
                <a:xfrm>
                  <a:off x="5334690" y="287827"/>
                  <a:ext cx="1522619" cy="1522619"/>
                </a:xfrm>
                <a:prstGeom prst="donut">
                  <a:avLst>
                    <a:gd name="adj" fmla="val 23157"/>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305" name="Oval 304">
                  <a:extLst>
                    <a:ext uri="{FF2B5EF4-FFF2-40B4-BE49-F238E27FC236}">
                      <a16:creationId xmlns:a16="http://schemas.microsoft.com/office/drawing/2014/main" id="{A900BD97-7FA6-4609-85CC-9AC45F22EC11}"/>
                    </a:ext>
                  </a:extLst>
                </p:cNvPr>
                <p:cNvSpPr/>
                <p:nvPr/>
              </p:nvSpPr>
              <p:spPr>
                <a:xfrm rot="19385087">
                  <a:off x="4704745" y="1159054"/>
                  <a:ext cx="1463596" cy="1754945"/>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306" name="Oval 305">
                  <a:extLst>
                    <a:ext uri="{FF2B5EF4-FFF2-40B4-BE49-F238E27FC236}">
                      <a16:creationId xmlns:a16="http://schemas.microsoft.com/office/drawing/2014/main" id="{D20F3D1A-F8AF-46DA-9471-A4ABD5448530}"/>
                    </a:ext>
                  </a:extLst>
                </p:cNvPr>
                <p:cNvSpPr/>
                <p:nvPr/>
              </p:nvSpPr>
              <p:spPr>
                <a:xfrm rot="2214913" flipH="1">
                  <a:off x="6023658" y="1159054"/>
                  <a:ext cx="1463596" cy="1754945"/>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307" name="Oval 306">
                  <a:extLst>
                    <a:ext uri="{FF2B5EF4-FFF2-40B4-BE49-F238E27FC236}">
                      <a16:creationId xmlns:a16="http://schemas.microsoft.com/office/drawing/2014/main" id="{980880CD-57F1-4218-8BAD-35919BA259DC}"/>
                    </a:ext>
                  </a:extLst>
                </p:cNvPr>
                <p:cNvSpPr/>
                <p:nvPr/>
              </p:nvSpPr>
              <p:spPr>
                <a:xfrm rot="3195163" flipH="1">
                  <a:off x="3796077" y="3565069"/>
                  <a:ext cx="1167632" cy="201982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308" name="Oval 307">
                  <a:extLst>
                    <a:ext uri="{FF2B5EF4-FFF2-40B4-BE49-F238E27FC236}">
                      <a16:creationId xmlns:a16="http://schemas.microsoft.com/office/drawing/2014/main" id="{CD6F8B60-2E6F-424F-803D-927BEF42AAF6}"/>
                    </a:ext>
                  </a:extLst>
                </p:cNvPr>
                <p:cNvSpPr/>
                <p:nvPr/>
              </p:nvSpPr>
              <p:spPr>
                <a:xfrm rot="18404837" flipH="1" flipV="1">
                  <a:off x="7228290" y="3565068"/>
                  <a:ext cx="1167632" cy="201982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309" name="Rectangle 134">
                  <a:extLst>
                    <a:ext uri="{FF2B5EF4-FFF2-40B4-BE49-F238E27FC236}">
                      <a16:creationId xmlns:a16="http://schemas.microsoft.com/office/drawing/2014/main" id="{42081744-14E5-4F6E-9BAA-AADDD0F2A6D3}"/>
                    </a:ext>
                  </a:extLst>
                </p:cNvPr>
                <p:cNvSpPr/>
                <p:nvPr/>
              </p:nvSpPr>
              <p:spPr>
                <a:xfrm>
                  <a:off x="3536425" y="1583436"/>
                  <a:ext cx="5121037" cy="3188589"/>
                </a:xfrm>
                <a:custGeom>
                  <a:avLst/>
                  <a:gdLst>
                    <a:gd name="connsiteX0" fmla="*/ 0 w 926592"/>
                    <a:gd name="connsiteY0" fmla="*/ 0 h 1234440"/>
                    <a:gd name="connsiteX1" fmla="*/ 926592 w 926592"/>
                    <a:gd name="connsiteY1" fmla="*/ 0 h 1234440"/>
                    <a:gd name="connsiteX2" fmla="*/ 926592 w 926592"/>
                    <a:gd name="connsiteY2" fmla="*/ 1234440 h 1234440"/>
                    <a:gd name="connsiteX3" fmla="*/ 0 w 926592"/>
                    <a:gd name="connsiteY3" fmla="*/ 1234440 h 1234440"/>
                    <a:gd name="connsiteX4" fmla="*/ 0 w 926592"/>
                    <a:gd name="connsiteY4" fmla="*/ 0 h 1234440"/>
                    <a:gd name="connsiteX0" fmla="*/ 0 w 1158240"/>
                    <a:gd name="connsiteY0" fmla="*/ 0 h 1776984"/>
                    <a:gd name="connsiteX1" fmla="*/ 1158240 w 1158240"/>
                    <a:gd name="connsiteY1" fmla="*/ 542544 h 1776984"/>
                    <a:gd name="connsiteX2" fmla="*/ 1158240 w 1158240"/>
                    <a:gd name="connsiteY2" fmla="*/ 1776984 h 1776984"/>
                    <a:gd name="connsiteX3" fmla="*/ 231648 w 1158240"/>
                    <a:gd name="connsiteY3" fmla="*/ 1776984 h 1776984"/>
                    <a:gd name="connsiteX4" fmla="*/ 0 w 1158240"/>
                    <a:gd name="connsiteY4" fmla="*/ 0 h 1776984"/>
                    <a:gd name="connsiteX0" fmla="*/ 0 w 1247775"/>
                    <a:gd name="connsiteY0" fmla="*/ 0 h 1837944"/>
                    <a:gd name="connsiteX1" fmla="*/ 1247775 w 1247775"/>
                    <a:gd name="connsiteY1" fmla="*/ 603504 h 1837944"/>
                    <a:gd name="connsiteX2" fmla="*/ 1247775 w 1247775"/>
                    <a:gd name="connsiteY2" fmla="*/ 1837944 h 1837944"/>
                    <a:gd name="connsiteX3" fmla="*/ 321183 w 1247775"/>
                    <a:gd name="connsiteY3" fmla="*/ 1837944 h 1837944"/>
                    <a:gd name="connsiteX4" fmla="*/ 0 w 1247775"/>
                    <a:gd name="connsiteY4" fmla="*/ 0 h 1837944"/>
                    <a:gd name="connsiteX0" fmla="*/ 1215787 w 2463562"/>
                    <a:gd name="connsiteY0" fmla="*/ 0 h 3297093"/>
                    <a:gd name="connsiteX1" fmla="*/ 2463562 w 2463562"/>
                    <a:gd name="connsiteY1" fmla="*/ 603504 h 3297093"/>
                    <a:gd name="connsiteX2" fmla="*/ 2463562 w 2463562"/>
                    <a:gd name="connsiteY2" fmla="*/ 1837944 h 3297093"/>
                    <a:gd name="connsiteX3" fmla="*/ 0 w 2463562"/>
                    <a:gd name="connsiteY3" fmla="*/ 3297093 h 3297093"/>
                    <a:gd name="connsiteX4" fmla="*/ 1215787 w 2463562"/>
                    <a:gd name="connsiteY4" fmla="*/ 0 h 3297093"/>
                    <a:gd name="connsiteX0" fmla="*/ 1173877 w 2421652"/>
                    <a:gd name="connsiteY0" fmla="*/ 0 h 3142788"/>
                    <a:gd name="connsiteX1" fmla="*/ 2421652 w 2421652"/>
                    <a:gd name="connsiteY1" fmla="*/ 603504 h 3142788"/>
                    <a:gd name="connsiteX2" fmla="*/ 2421652 w 2421652"/>
                    <a:gd name="connsiteY2" fmla="*/ 1837944 h 3142788"/>
                    <a:gd name="connsiteX3" fmla="*/ 0 w 2421652"/>
                    <a:gd name="connsiteY3" fmla="*/ 3142788 h 3142788"/>
                    <a:gd name="connsiteX4" fmla="*/ 1173877 w 2421652"/>
                    <a:gd name="connsiteY4" fmla="*/ 0 h 3142788"/>
                    <a:gd name="connsiteX0" fmla="*/ 1173877 w 2421652"/>
                    <a:gd name="connsiteY0" fmla="*/ 0 h 3146598"/>
                    <a:gd name="connsiteX1" fmla="*/ 2421652 w 2421652"/>
                    <a:gd name="connsiteY1" fmla="*/ 603504 h 3146598"/>
                    <a:gd name="connsiteX2" fmla="*/ 2421652 w 2421652"/>
                    <a:gd name="connsiteY2" fmla="*/ 1837944 h 3146598"/>
                    <a:gd name="connsiteX3" fmla="*/ 0 w 2421652"/>
                    <a:gd name="connsiteY3" fmla="*/ 3146598 h 3146598"/>
                    <a:gd name="connsiteX4" fmla="*/ 1173877 w 2421652"/>
                    <a:gd name="connsiteY4" fmla="*/ 0 h 3146598"/>
                    <a:gd name="connsiteX0" fmla="*/ 1177687 w 2421652"/>
                    <a:gd name="connsiteY0" fmla="*/ 0 h 3154218"/>
                    <a:gd name="connsiteX1" fmla="*/ 2421652 w 2421652"/>
                    <a:gd name="connsiteY1" fmla="*/ 611124 h 3154218"/>
                    <a:gd name="connsiteX2" fmla="*/ 2421652 w 2421652"/>
                    <a:gd name="connsiteY2" fmla="*/ 1845564 h 3154218"/>
                    <a:gd name="connsiteX3" fmla="*/ 0 w 2421652"/>
                    <a:gd name="connsiteY3" fmla="*/ 3154218 h 3154218"/>
                    <a:gd name="connsiteX4" fmla="*/ 1177687 w 2421652"/>
                    <a:gd name="connsiteY4" fmla="*/ 0 h 3154218"/>
                    <a:gd name="connsiteX0" fmla="*/ 1177687 w 3861832"/>
                    <a:gd name="connsiteY0" fmla="*/ 82296 h 3236514"/>
                    <a:gd name="connsiteX1" fmla="*/ 3861832 w 3861832"/>
                    <a:gd name="connsiteY1" fmla="*/ 0 h 3236514"/>
                    <a:gd name="connsiteX2" fmla="*/ 2421652 w 3861832"/>
                    <a:gd name="connsiteY2" fmla="*/ 1927860 h 3236514"/>
                    <a:gd name="connsiteX3" fmla="*/ 0 w 3861832"/>
                    <a:gd name="connsiteY3" fmla="*/ 3236514 h 3236514"/>
                    <a:gd name="connsiteX4" fmla="*/ 1177687 w 3861832"/>
                    <a:gd name="connsiteY4" fmla="*/ 82296 h 3236514"/>
                    <a:gd name="connsiteX0" fmla="*/ 1177687 w 5111512"/>
                    <a:gd name="connsiteY0" fmla="*/ 82296 h 3236514"/>
                    <a:gd name="connsiteX1" fmla="*/ 3861832 w 5111512"/>
                    <a:gd name="connsiteY1" fmla="*/ 0 h 3236514"/>
                    <a:gd name="connsiteX2" fmla="*/ 5111512 w 5111512"/>
                    <a:gd name="connsiteY2" fmla="*/ 3208020 h 3236514"/>
                    <a:gd name="connsiteX3" fmla="*/ 0 w 5111512"/>
                    <a:gd name="connsiteY3" fmla="*/ 3236514 h 3236514"/>
                    <a:gd name="connsiteX4" fmla="*/ 1177687 w 5111512"/>
                    <a:gd name="connsiteY4" fmla="*/ 82296 h 3236514"/>
                    <a:gd name="connsiteX0" fmla="*/ 1177687 w 5111512"/>
                    <a:gd name="connsiteY0" fmla="*/ 36576 h 3190794"/>
                    <a:gd name="connsiteX1" fmla="*/ 3960892 w 5111512"/>
                    <a:gd name="connsiteY1" fmla="*/ 0 h 3190794"/>
                    <a:gd name="connsiteX2" fmla="*/ 5111512 w 5111512"/>
                    <a:gd name="connsiteY2" fmla="*/ 3162300 h 3190794"/>
                    <a:gd name="connsiteX3" fmla="*/ 0 w 5111512"/>
                    <a:gd name="connsiteY3" fmla="*/ 3190794 h 3190794"/>
                    <a:gd name="connsiteX4" fmla="*/ 1177687 w 5111512"/>
                    <a:gd name="connsiteY4" fmla="*/ 36576 h 3190794"/>
                    <a:gd name="connsiteX0" fmla="*/ 1177687 w 5111512"/>
                    <a:gd name="connsiteY0" fmla="*/ 0 h 3154218"/>
                    <a:gd name="connsiteX1" fmla="*/ 3850402 w 5111512"/>
                    <a:gd name="connsiteY1" fmla="*/ 37719 h 3154218"/>
                    <a:gd name="connsiteX2" fmla="*/ 5111512 w 5111512"/>
                    <a:gd name="connsiteY2" fmla="*/ 3125724 h 3154218"/>
                    <a:gd name="connsiteX3" fmla="*/ 0 w 5111512"/>
                    <a:gd name="connsiteY3" fmla="*/ 3154218 h 3154218"/>
                    <a:gd name="connsiteX4" fmla="*/ 1177687 w 5111512"/>
                    <a:gd name="connsiteY4" fmla="*/ 0 h 3154218"/>
                    <a:gd name="connsiteX0" fmla="*/ 1177687 w 5111512"/>
                    <a:gd name="connsiteY0" fmla="*/ 0 h 3154218"/>
                    <a:gd name="connsiteX1" fmla="*/ 3949462 w 5111512"/>
                    <a:gd name="connsiteY1" fmla="*/ 30099 h 3154218"/>
                    <a:gd name="connsiteX2" fmla="*/ 5111512 w 5111512"/>
                    <a:gd name="connsiteY2" fmla="*/ 3125724 h 3154218"/>
                    <a:gd name="connsiteX3" fmla="*/ 0 w 5111512"/>
                    <a:gd name="connsiteY3" fmla="*/ 3154218 h 3154218"/>
                    <a:gd name="connsiteX4" fmla="*/ 1177687 w 5111512"/>
                    <a:gd name="connsiteY4" fmla="*/ 0 h 3154218"/>
                    <a:gd name="connsiteX0" fmla="*/ 1177687 w 5081032"/>
                    <a:gd name="connsiteY0" fmla="*/ 0 h 3154218"/>
                    <a:gd name="connsiteX1" fmla="*/ 3949462 w 5081032"/>
                    <a:gd name="connsiteY1" fmla="*/ 30099 h 3154218"/>
                    <a:gd name="connsiteX2" fmla="*/ 5081032 w 5081032"/>
                    <a:gd name="connsiteY2" fmla="*/ 3068574 h 3154218"/>
                    <a:gd name="connsiteX3" fmla="*/ 0 w 5081032"/>
                    <a:gd name="connsiteY3" fmla="*/ 3154218 h 3154218"/>
                    <a:gd name="connsiteX4" fmla="*/ 1177687 w 5081032"/>
                    <a:gd name="connsiteY4" fmla="*/ 0 h 3154218"/>
                    <a:gd name="connsiteX0" fmla="*/ 1177687 w 4970542"/>
                    <a:gd name="connsiteY0" fmla="*/ 0 h 3154218"/>
                    <a:gd name="connsiteX1" fmla="*/ 3949462 w 4970542"/>
                    <a:gd name="connsiteY1" fmla="*/ 30099 h 3154218"/>
                    <a:gd name="connsiteX2" fmla="*/ 4970542 w 4970542"/>
                    <a:gd name="connsiteY2" fmla="*/ 3068574 h 3154218"/>
                    <a:gd name="connsiteX3" fmla="*/ 0 w 4970542"/>
                    <a:gd name="connsiteY3" fmla="*/ 3154218 h 3154218"/>
                    <a:gd name="connsiteX4" fmla="*/ 1177687 w 4970542"/>
                    <a:gd name="connsiteY4" fmla="*/ 0 h 3154218"/>
                    <a:gd name="connsiteX0" fmla="*/ 1177687 w 5128657"/>
                    <a:gd name="connsiteY0" fmla="*/ 0 h 3188589"/>
                    <a:gd name="connsiteX1" fmla="*/ 3949462 w 5128657"/>
                    <a:gd name="connsiteY1" fmla="*/ 30099 h 3188589"/>
                    <a:gd name="connsiteX2" fmla="*/ 5128657 w 5128657"/>
                    <a:gd name="connsiteY2" fmla="*/ 3188589 h 3188589"/>
                    <a:gd name="connsiteX3" fmla="*/ 0 w 5128657"/>
                    <a:gd name="connsiteY3" fmla="*/ 3154218 h 3188589"/>
                    <a:gd name="connsiteX4" fmla="*/ 1177687 w 5128657"/>
                    <a:gd name="connsiteY4" fmla="*/ 0 h 3188589"/>
                    <a:gd name="connsiteX0" fmla="*/ 1177687 w 5124847"/>
                    <a:gd name="connsiteY0" fmla="*/ 0 h 3188589"/>
                    <a:gd name="connsiteX1" fmla="*/ 3949462 w 5124847"/>
                    <a:gd name="connsiteY1" fmla="*/ 30099 h 3188589"/>
                    <a:gd name="connsiteX2" fmla="*/ 5124847 w 5124847"/>
                    <a:gd name="connsiteY2" fmla="*/ 3188589 h 3188589"/>
                    <a:gd name="connsiteX3" fmla="*/ 0 w 5124847"/>
                    <a:gd name="connsiteY3" fmla="*/ 3154218 h 3188589"/>
                    <a:gd name="connsiteX4" fmla="*/ 1177687 w 5124847"/>
                    <a:gd name="connsiteY4" fmla="*/ 0 h 3188589"/>
                    <a:gd name="connsiteX0" fmla="*/ 1177687 w 5121037"/>
                    <a:gd name="connsiteY0" fmla="*/ 0 h 3188589"/>
                    <a:gd name="connsiteX1" fmla="*/ 3949462 w 5121037"/>
                    <a:gd name="connsiteY1" fmla="*/ 30099 h 3188589"/>
                    <a:gd name="connsiteX2" fmla="*/ 5121037 w 5121037"/>
                    <a:gd name="connsiteY2" fmla="*/ 3188589 h 3188589"/>
                    <a:gd name="connsiteX3" fmla="*/ 0 w 5121037"/>
                    <a:gd name="connsiteY3" fmla="*/ 3154218 h 3188589"/>
                    <a:gd name="connsiteX4" fmla="*/ 1177687 w 5121037"/>
                    <a:gd name="connsiteY4" fmla="*/ 0 h 3188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1037" h="3188589">
                      <a:moveTo>
                        <a:pt x="1177687" y="0"/>
                      </a:moveTo>
                      <a:lnTo>
                        <a:pt x="3949462" y="30099"/>
                      </a:lnTo>
                      <a:lnTo>
                        <a:pt x="5121037" y="3188589"/>
                      </a:lnTo>
                      <a:lnTo>
                        <a:pt x="0" y="3154218"/>
                      </a:lnTo>
                      <a:lnTo>
                        <a:pt x="1177687" y="0"/>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310" name="Rectangle 135">
                  <a:extLst>
                    <a:ext uri="{FF2B5EF4-FFF2-40B4-BE49-F238E27FC236}">
                      <a16:creationId xmlns:a16="http://schemas.microsoft.com/office/drawing/2014/main" id="{D13AA816-D354-4076-8939-91D714715596}"/>
                    </a:ext>
                  </a:extLst>
                </p:cNvPr>
                <p:cNvSpPr/>
                <p:nvPr/>
              </p:nvSpPr>
              <p:spPr>
                <a:xfrm>
                  <a:off x="3901276" y="4275738"/>
                  <a:ext cx="4351347" cy="1062876"/>
                </a:xfrm>
                <a:custGeom>
                  <a:avLst/>
                  <a:gdLst>
                    <a:gd name="connsiteX0" fmla="*/ 0 w 4358967"/>
                    <a:gd name="connsiteY0" fmla="*/ 0 h 373266"/>
                    <a:gd name="connsiteX1" fmla="*/ 4358967 w 4358967"/>
                    <a:gd name="connsiteY1" fmla="*/ 0 h 373266"/>
                    <a:gd name="connsiteX2" fmla="*/ 4358967 w 4358967"/>
                    <a:gd name="connsiteY2" fmla="*/ 373266 h 373266"/>
                    <a:gd name="connsiteX3" fmla="*/ 0 w 4358967"/>
                    <a:gd name="connsiteY3" fmla="*/ 373266 h 373266"/>
                    <a:gd name="connsiteX4" fmla="*/ 0 w 4358967"/>
                    <a:gd name="connsiteY4" fmla="*/ 0 h 373266"/>
                    <a:gd name="connsiteX0" fmla="*/ 0 w 4389447"/>
                    <a:gd name="connsiteY0" fmla="*/ 0 h 373266"/>
                    <a:gd name="connsiteX1" fmla="*/ 4358967 w 4389447"/>
                    <a:gd name="connsiteY1" fmla="*/ 0 h 373266"/>
                    <a:gd name="connsiteX2" fmla="*/ 4389447 w 4389447"/>
                    <a:gd name="connsiteY2" fmla="*/ 365646 h 373266"/>
                    <a:gd name="connsiteX3" fmla="*/ 0 w 4389447"/>
                    <a:gd name="connsiteY3" fmla="*/ 373266 h 373266"/>
                    <a:gd name="connsiteX4" fmla="*/ 0 w 4389447"/>
                    <a:gd name="connsiteY4" fmla="*/ 0 h 373266"/>
                    <a:gd name="connsiteX0" fmla="*/ 0 w 4358967"/>
                    <a:gd name="connsiteY0" fmla="*/ 0 h 373266"/>
                    <a:gd name="connsiteX1" fmla="*/ 4358967 w 4358967"/>
                    <a:gd name="connsiteY1" fmla="*/ 0 h 373266"/>
                    <a:gd name="connsiteX2" fmla="*/ 4336107 w 4358967"/>
                    <a:gd name="connsiteY2" fmla="*/ 365646 h 373266"/>
                    <a:gd name="connsiteX3" fmla="*/ 0 w 4358967"/>
                    <a:gd name="connsiteY3" fmla="*/ 373266 h 373266"/>
                    <a:gd name="connsiteX4" fmla="*/ 0 w 4358967"/>
                    <a:gd name="connsiteY4" fmla="*/ 0 h 373266"/>
                    <a:gd name="connsiteX0" fmla="*/ 0 w 4358967"/>
                    <a:gd name="connsiteY0" fmla="*/ 0 h 371361"/>
                    <a:gd name="connsiteX1" fmla="*/ 4358967 w 4358967"/>
                    <a:gd name="connsiteY1" fmla="*/ 0 h 371361"/>
                    <a:gd name="connsiteX2" fmla="*/ 4336107 w 4358967"/>
                    <a:gd name="connsiteY2" fmla="*/ 365646 h 371361"/>
                    <a:gd name="connsiteX3" fmla="*/ 3810 w 4358967"/>
                    <a:gd name="connsiteY3" fmla="*/ 371361 h 371361"/>
                    <a:gd name="connsiteX4" fmla="*/ 0 w 4358967"/>
                    <a:gd name="connsiteY4" fmla="*/ 0 h 371361"/>
                    <a:gd name="connsiteX0" fmla="*/ 15240 w 4374207"/>
                    <a:gd name="connsiteY0" fmla="*/ 0 h 365646"/>
                    <a:gd name="connsiteX1" fmla="*/ 4374207 w 4374207"/>
                    <a:gd name="connsiteY1" fmla="*/ 0 h 365646"/>
                    <a:gd name="connsiteX2" fmla="*/ 4351347 w 4374207"/>
                    <a:gd name="connsiteY2" fmla="*/ 365646 h 365646"/>
                    <a:gd name="connsiteX3" fmla="*/ 0 w 4374207"/>
                    <a:gd name="connsiteY3" fmla="*/ 363741 h 365646"/>
                    <a:gd name="connsiteX4" fmla="*/ 15240 w 4374207"/>
                    <a:gd name="connsiteY4" fmla="*/ 0 h 365646"/>
                    <a:gd name="connsiteX0" fmla="*/ 685800 w 4374207"/>
                    <a:gd name="connsiteY0" fmla="*/ 0 h 1041921"/>
                    <a:gd name="connsiteX1" fmla="*/ 4374207 w 4374207"/>
                    <a:gd name="connsiteY1" fmla="*/ 676275 h 1041921"/>
                    <a:gd name="connsiteX2" fmla="*/ 4351347 w 4374207"/>
                    <a:gd name="connsiteY2" fmla="*/ 1041921 h 1041921"/>
                    <a:gd name="connsiteX3" fmla="*/ 0 w 4374207"/>
                    <a:gd name="connsiteY3" fmla="*/ 1040016 h 1041921"/>
                    <a:gd name="connsiteX4" fmla="*/ 685800 w 4374207"/>
                    <a:gd name="connsiteY4" fmla="*/ 0 h 1041921"/>
                    <a:gd name="connsiteX0" fmla="*/ 685800 w 4351347"/>
                    <a:gd name="connsiteY0" fmla="*/ 20955 h 1062876"/>
                    <a:gd name="connsiteX1" fmla="*/ 4033212 w 4351347"/>
                    <a:gd name="connsiteY1" fmla="*/ 0 h 1062876"/>
                    <a:gd name="connsiteX2" fmla="*/ 4351347 w 4351347"/>
                    <a:gd name="connsiteY2" fmla="*/ 1062876 h 1062876"/>
                    <a:gd name="connsiteX3" fmla="*/ 0 w 4351347"/>
                    <a:gd name="connsiteY3" fmla="*/ 1060971 h 1062876"/>
                    <a:gd name="connsiteX4" fmla="*/ 685800 w 4351347"/>
                    <a:gd name="connsiteY4" fmla="*/ 20955 h 106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47" h="1062876">
                      <a:moveTo>
                        <a:pt x="685800" y="20955"/>
                      </a:moveTo>
                      <a:lnTo>
                        <a:pt x="4033212" y="0"/>
                      </a:lnTo>
                      <a:lnTo>
                        <a:pt x="4351347" y="1062876"/>
                      </a:lnTo>
                      <a:lnTo>
                        <a:pt x="0" y="1060971"/>
                      </a:lnTo>
                      <a:lnTo>
                        <a:pt x="685800" y="20955"/>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311" name="Rectangle 310">
                  <a:extLst>
                    <a:ext uri="{FF2B5EF4-FFF2-40B4-BE49-F238E27FC236}">
                      <a16:creationId xmlns:a16="http://schemas.microsoft.com/office/drawing/2014/main" id="{7F3E17EF-7997-4252-8908-DF0F36511266}"/>
                    </a:ext>
                  </a:extLst>
                </p:cNvPr>
                <p:cNvSpPr/>
                <p:nvPr/>
              </p:nvSpPr>
              <p:spPr>
                <a:xfrm>
                  <a:off x="5274944" y="1207771"/>
                  <a:ext cx="1632585" cy="5713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grpSp>
          <p:sp>
            <p:nvSpPr>
              <p:cNvPr id="303" name="TextBox 302">
                <a:extLst>
                  <a:ext uri="{FF2B5EF4-FFF2-40B4-BE49-F238E27FC236}">
                    <a16:creationId xmlns:a16="http://schemas.microsoft.com/office/drawing/2014/main" id="{9BFB6778-A009-4DD4-9EA6-5B989FC30F5F}"/>
                  </a:ext>
                </a:extLst>
              </p:cNvPr>
              <p:cNvSpPr txBox="1"/>
              <p:nvPr/>
            </p:nvSpPr>
            <p:spPr>
              <a:xfrm>
                <a:off x="6663777" y="2906643"/>
                <a:ext cx="5121027" cy="2995155"/>
              </a:xfrm>
              <a:prstGeom prst="rect">
                <a:avLst/>
              </a:prstGeom>
              <a:noFill/>
              <a:ln>
                <a:noFill/>
              </a:ln>
            </p:spPr>
            <p:txBody>
              <a:bodyPr wrap="square" rtlCol="0">
                <a:spAutoFit/>
              </a:bodyPr>
              <a:lstStyle/>
              <a:p>
                <a:pPr algn="ctr"/>
                <a:r>
                  <a:rPr lang="en-US" sz="1600">
                    <a:solidFill>
                      <a:schemeClr val="accent1"/>
                    </a:solidFill>
                  </a:rPr>
                  <a:t>kg</a:t>
                </a:r>
              </a:p>
            </p:txBody>
          </p:sp>
        </p:grpSp>
      </p:grpSp>
      <p:grpSp>
        <p:nvGrpSpPr>
          <p:cNvPr id="314" name="Group 313">
            <a:extLst>
              <a:ext uri="{FF2B5EF4-FFF2-40B4-BE49-F238E27FC236}">
                <a16:creationId xmlns:a16="http://schemas.microsoft.com/office/drawing/2014/main" id="{A2644E91-6E9B-4A20-9B45-AE74B6111536}"/>
              </a:ext>
            </a:extLst>
          </p:cNvPr>
          <p:cNvGrpSpPr/>
          <p:nvPr/>
        </p:nvGrpSpPr>
        <p:grpSpPr>
          <a:xfrm>
            <a:off x="4590813" y="3143742"/>
            <a:ext cx="5846798" cy="935177"/>
            <a:chOff x="4590813" y="2513019"/>
            <a:chExt cx="5846798" cy="935177"/>
          </a:xfrm>
        </p:grpSpPr>
        <p:grpSp>
          <p:nvGrpSpPr>
            <p:cNvPr id="315" name="Group 314">
              <a:extLst>
                <a:ext uri="{FF2B5EF4-FFF2-40B4-BE49-F238E27FC236}">
                  <a16:creationId xmlns:a16="http://schemas.microsoft.com/office/drawing/2014/main" id="{FCE38D6B-FD8A-49F0-A05C-644D087184CA}"/>
                </a:ext>
              </a:extLst>
            </p:cNvPr>
            <p:cNvGrpSpPr/>
            <p:nvPr/>
          </p:nvGrpSpPr>
          <p:grpSpPr>
            <a:xfrm>
              <a:off x="4590813" y="2513019"/>
              <a:ext cx="941973" cy="935177"/>
              <a:chOff x="4590813" y="2513019"/>
              <a:chExt cx="941973" cy="935177"/>
            </a:xfrm>
          </p:grpSpPr>
          <p:sp>
            <p:nvSpPr>
              <p:cNvPr id="317" name="Oval 316">
                <a:extLst>
                  <a:ext uri="{FF2B5EF4-FFF2-40B4-BE49-F238E27FC236}">
                    <a16:creationId xmlns:a16="http://schemas.microsoft.com/office/drawing/2014/main" id="{19AEFEA3-8092-4366-A848-2014FA321477}"/>
                  </a:ext>
                </a:extLst>
              </p:cNvPr>
              <p:cNvSpPr/>
              <p:nvPr/>
            </p:nvSpPr>
            <p:spPr>
              <a:xfrm>
                <a:off x="4590813" y="2513019"/>
                <a:ext cx="941973" cy="93517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18" name="Picture 317">
                <a:extLst>
                  <a:ext uri="{FF2B5EF4-FFF2-40B4-BE49-F238E27FC236}">
                    <a16:creationId xmlns:a16="http://schemas.microsoft.com/office/drawing/2014/main" id="{B528405C-B080-4610-AA3D-D18127CC40FF}"/>
                  </a:ext>
                </a:extLst>
              </p:cNvPr>
              <p:cNvPicPr>
                <a:picLocks noChangeAspect="1"/>
              </p:cNvPicPr>
              <p:nvPr/>
            </p:nvPicPr>
            <p:blipFill>
              <a:blip r:embed="rId5"/>
              <a:stretch>
                <a:fillRect/>
              </a:stretch>
            </p:blipFill>
            <p:spPr>
              <a:xfrm>
                <a:off x="4740234" y="2657890"/>
                <a:ext cx="643129" cy="643129"/>
              </a:xfrm>
              <a:prstGeom prst="rect">
                <a:avLst/>
              </a:prstGeom>
            </p:spPr>
          </p:pic>
        </p:grpSp>
        <p:sp>
          <p:nvSpPr>
            <p:cNvPr id="316" name="Rectangle 315">
              <a:extLst>
                <a:ext uri="{FF2B5EF4-FFF2-40B4-BE49-F238E27FC236}">
                  <a16:creationId xmlns:a16="http://schemas.microsoft.com/office/drawing/2014/main" id="{E44EDDD5-2043-4AE4-8A25-E86175B0AD8C}"/>
                </a:ext>
              </a:extLst>
            </p:cNvPr>
            <p:cNvSpPr/>
            <p:nvPr/>
          </p:nvSpPr>
          <p:spPr>
            <a:xfrm>
              <a:off x="5682207" y="2717844"/>
              <a:ext cx="4755404" cy="523220"/>
            </a:xfrm>
            <a:prstGeom prst="rect">
              <a:avLst/>
            </a:prstGeom>
            <a:solidFill>
              <a:schemeClr val="tx1">
                <a:alpha val="24000"/>
              </a:schemeClr>
            </a:solidFill>
          </p:spPr>
          <p:txBody>
            <a:bodyPr wrap="none" lIns="91440" tIns="45720" rIns="91440" bIns="45720">
              <a:spAutoFit/>
            </a:bodyPr>
            <a:lstStyle/>
            <a:p>
              <a:r>
                <a:rPr lang="en-US" sz="28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Test ratcheting movement</a:t>
              </a:r>
            </a:p>
          </p:txBody>
        </p:sp>
      </p:grpSp>
      <p:pic>
        <p:nvPicPr>
          <p:cNvPr id="7" name="Picture 6" descr="A picture containing shape&#10;&#10;Description automatically generated">
            <a:extLst>
              <a:ext uri="{FF2B5EF4-FFF2-40B4-BE49-F238E27FC236}">
                <a16:creationId xmlns:a16="http://schemas.microsoft.com/office/drawing/2014/main" id="{B6BFC277-D344-44CC-B75A-DC0722324FBB}"/>
              </a:ext>
            </a:extLst>
          </p:cNvPr>
          <p:cNvPicPr>
            <a:picLocks noChangeAspect="1"/>
          </p:cNvPicPr>
          <p:nvPr/>
        </p:nvPicPr>
        <p:blipFill rotWithShape="1">
          <a:blip r:embed="rId6">
            <a:extLst>
              <a:ext uri="{28A0092B-C50C-407E-A947-70E740481C1C}">
                <a14:useLocalDpi xmlns:a14="http://schemas.microsoft.com/office/drawing/2010/main" val="0"/>
              </a:ext>
            </a:extLst>
          </a:blip>
          <a:srcRect l="29886" r="35552"/>
          <a:stretch/>
        </p:blipFill>
        <p:spPr>
          <a:xfrm>
            <a:off x="914400" y="743682"/>
            <a:ext cx="3405676" cy="5155153"/>
          </a:xfrm>
          <a:prstGeom prst="rect">
            <a:avLst/>
          </a:prstGeom>
        </p:spPr>
      </p:pic>
      <p:sp>
        <p:nvSpPr>
          <p:cNvPr id="115" name="Footer Placeholder 3">
            <a:extLst>
              <a:ext uri="{FF2B5EF4-FFF2-40B4-BE49-F238E27FC236}">
                <a16:creationId xmlns:a16="http://schemas.microsoft.com/office/drawing/2014/main" id="{1E99E287-70A8-4BFF-9AAC-B0D8E67BC4BC}"/>
              </a:ext>
            </a:extLst>
          </p:cNvPr>
          <p:cNvSpPr txBox="1">
            <a:spLocks/>
          </p:cNvSpPr>
          <p:nvPr/>
        </p:nvSpPr>
        <p:spPr>
          <a:xfrm>
            <a:off x="10734555" y="5571138"/>
            <a:ext cx="1457446"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Alex Noll</a:t>
            </a:r>
          </a:p>
        </p:txBody>
      </p:sp>
      <p:grpSp>
        <p:nvGrpSpPr>
          <p:cNvPr id="116" name="Group 115">
            <a:extLst>
              <a:ext uri="{FF2B5EF4-FFF2-40B4-BE49-F238E27FC236}">
                <a16:creationId xmlns:a16="http://schemas.microsoft.com/office/drawing/2014/main" id="{E9CF5DCD-DC19-4AEC-8EC1-4A52EF71D5A9}"/>
              </a:ext>
            </a:extLst>
          </p:cNvPr>
          <p:cNvGrpSpPr/>
          <p:nvPr/>
        </p:nvGrpSpPr>
        <p:grpSpPr>
          <a:xfrm>
            <a:off x="0" y="0"/>
            <a:ext cx="917640" cy="914400"/>
            <a:chOff x="5444752" y="1492035"/>
            <a:chExt cx="917640" cy="914400"/>
          </a:xfrm>
        </p:grpSpPr>
        <p:sp>
          <p:nvSpPr>
            <p:cNvPr id="117" name="Oval 116">
              <a:extLst>
                <a:ext uri="{FF2B5EF4-FFF2-40B4-BE49-F238E27FC236}">
                  <a16:creationId xmlns:a16="http://schemas.microsoft.com/office/drawing/2014/main" id="{F200AE00-D1BE-4D2D-8A1F-2A00A92FCDC3}"/>
                </a:ext>
              </a:extLst>
            </p:cNvPr>
            <p:cNvSpPr/>
            <p:nvPr/>
          </p:nvSpPr>
          <p:spPr>
            <a:xfrm>
              <a:off x="5550719"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8" name="Graphic 117" descr="New Moon">
              <a:extLst>
                <a:ext uri="{FF2B5EF4-FFF2-40B4-BE49-F238E27FC236}">
                  <a16:creationId xmlns:a16="http://schemas.microsoft.com/office/drawing/2014/main" id="{416B18FF-F5E9-4D1C-945D-5A377FC0D8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47992" y="1492035"/>
              <a:ext cx="914400" cy="914400"/>
            </a:xfrm>
            <a:prstGeom prst="rect">
              <a:avLst/>
            </a:prstGeom>
          </p:spPr>
        </p:pic>
        <p:pic>
          <p:nvPicPr>
            <p:cNvPr id="119" name="Graphic 118" descr="Waxing Gibbous Moon">
              <a:extLst>
                <a:ext uri="{FF2B5EF4-FFF2-40B4-BE49-F238E27FC236}">
                  <a16:creationId xmlns:a16="http://schemas.microsoft.com/office/drawing/2014/main" id="{9CFFBA57-90E8-46FB-A0F1-06470A97FD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44752" y="1492035"/>
              <a:ext cx="914400" cy="914400"/>
            </a:xfrm>
            <a:prstGeom prst="rect">
              <a:avLst/>
            </a:prstGeom>
          </p:spPr>
        </p:pic>
      </p:grpSp>
    </p:spTree>
    <p:extLst>
      <p:ext uri="{BB962C8B-B14F-4D97-AF65-F5344CB8AC3E}">
        <p14:creationId xmlns:p14="http://schemas.microsoft.com/office/powerpoint/2010/main" val="201060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10" presetClass="exit" presetSubtype="0" fill="hold" nodeType="withEffect">
                                  <p:stCondLst>
                                    <p:cond delay="0"/>
                                  </p:stCondLst>
                                  <p:childTnLst>
                                    <p:animEffect transition="out" filter="fade">
                                      <p:cBhvr>
                                        <p:cTn id="9" dur="250"/>
                                        <p:tgtEl>
                                          <p:spTgt spid="4"/>
                                        </p:tgtEl>
                                      </p:cBhvr>
                                    </p:animEffect>
                                    <p:set>
                                      <p:cBhvr>
                                        <p:cTn id="10"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3FEB2FD-8D6A-4C2F-99E3-36FC93681CA9}"/>
              </a:ext>
            </a:extLst>
          </p:cNvPr>
          <p:cNvSpPr>
            <a:spLocks noGrp="1"/>
          </p:cNvSpPr>
          <p:nvPr>
            <p:ph type="sldNum" sz="quarter" idx="4"/>
          </p:nvPr>
        </p:nvSpPr>
        <p:spPr/>
        <p:txBody>
          <a:bodyPr/>
          <a:lstStyle/>
          <a:p>
            <a:fld id="{6F1FABC0-072B-4F22-8F9B-95A9D10B0206}" type="slidenum">
              <a:rPr lang="en-US" smtClean="0"/>
              <a:pPr/>
              <a:t>27</a:t>
            </a:fld>
            <a:endParaRPr lang="en-US"/>
          </a:p>
        </p:txBody>
      </p:sp>
      <p:sp>
        <p:nvSpPr>
          <p:cNvPr id="33" name="Rectangle: Rounded Corners 32">
            <a:extLst>
              <a:ext uri="{FF2B5EF4-FFF2-40B4-BE49-F238E27FC236}">
                <a16:creationId xmlns:a16="http://schemas.microsoft.com/office/drawing/2014/main" id="{FD2B6FC7-DBE0-48BC-A07A-702CDB5374EF}"/>
              </a:ext>
            </a:extLst>
          </p:cNvPr>
          <p:cNvSpPr/>
          <p:nvPr/>
        </p:nvSpPr>
        <p:spPr>
          <a:xfrm>
            <a:off x="2308524" y="287827"/>
            <a:ext cx="7574951"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Unlocking Test Prototype</a:t>
            </a:r>
          </a:p>
        </p:txBody>
      </p:sp>
      <p:pic>
        <p:nvPicPr>
          <p:cNvPr id="48" name="Graphic 47" descr="Back">
            <a:hlinkClick r:id="rId3" action="ppaction://hlinksldjump"/>
            <a:extLst>
              <a:ext uri="{FF2B5EF4-FFF2-40B4-BE49-F238E27FC236}">
                <a16:creationId xmlns:a16="http://schemas.microsoft.com/office/drawing/2014/main" id="{03EFEA01-F508-468E-94DB-8AD9C457E6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726" y="5160524"/>
            <a:ext cx="914400" cy="914400"/>
          </a:xfrm>
          <a:prstGeom prst="rect">
            <a:avLst/>
          </a:prstGeom>
        </p:spPr>
      </p:pic>
      <p:grpSp>
        <p:nvGrpSpPr>
          <p:cNvPr id="127" name="Group 126">
            <a:extLst>
              <a:ext uri="{FF2B5EF4-FFF2-40B4-BE49-F238E27FC236}">
                <a16:creationId xmlns:a16="http://schemas.microsoft.com/office/drawing/2014/main" id="{7966FBE8-A8A9-4DC9-8293-8202FF571AB0}"/>
              </a:ext>
            </a:extLst>
          </p:cNvPr>
          <p:cNvGrpSpPr/>
          <p:nvPr/>
        </p:nvGrpSpPr>
        <p:grpSpPr>
          <a:xfrm>
            <a:off x="1765323" y="1291797"/>
            <a:ext cx="1746807" cy="4404057"/>
            <a:chOff x="696504" y="1025252"/>
            <a:chExt cx="1906825" cy="4807496"/>
          </a:xfrm>
        </p:grpSpPr>
        <p:grpSp>
          <p:nvGrpSpPr>
            <p:cNvPr id="128" name="Group 127">
              <a:extLst>
                <a:ext uri="{FF2B5EF4-FFF2-40B4-BE49-F238E27FC236}">
                  <a16:creationId xmlns:a16="http://schemas.microsoft.com/office/drawing/2014/main" id="{F81BA53B-34DC-41B5-8653-DAC2D6F0B452}"/>
                </a:ext>
              </a:extLst>
            </p:cNvPr>
            <p:cNvGrpSpPr/>
            <p:nvPr/>
          </p:nvGrpSpPr>
          <p:grpSpPr>
            <a:xfrm>
              <a:off x="696504" y="1025252"/>
              <a:ext cx="1906825" cy="4807496"/>
              <a:chOff x="3799494" y="482134"/>
              <a:chExt cx="1906825" cy="4807496"/>
            </a:xfrm>
          </p:grpSpPr>
          <p:sp>
            <p:nvSpPr>
              <p:cNvPr id="183" name="Rectangle 182">
                <a:extLst>
                  <a:ext uri="{FF2B5EF4-FFF2-40B4-BE49-F238E27FC236}">
                    <a16:creationId xmlns:a16="http://schemas.microsoft.com/office/drawing/2014/main" id="{FFF184FD-E40C-4B42-9D3F-2A5C1D5E50DF}"/>
                  </a:ext>
                </a:extLst>
              </p:cNvPr>
              <p:cNvSpPr/>
              <p:nvPr/>
            </p:nvSpPr>
            <p:spPr>
              <a:xfrm>
                <a:off x="3799494" y="482134"/>
                <a:ext cx="1906825" cy="480749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84" name="Straight Connector 183">
                <a:extLst>
                  <a:ext uri="{FF2B5EF4-FFF2-40B4-BE49-F238E27FC236}">
                    <a16:creationId xmlns:a16="http://schemas.microsoft.com/office/drawing/2014/main" id="{974BA17C-6588-4BB0-B535-9236DBD26686}"/>
                  </a:ext>
                </a:extLst>
              </p:cNvPr>
              <p:cNvCxnSpPr>
                <a:cxnSpLocks/>
              </p:cNvCxnSpPr>
              <p:nvPr/>
            </p:nvCxnSpPr>
            <p:spPr>
              <a:xfrm>
                <a:off x="3920600" y="98017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C0ED9EA2-67B6-4F06-B46F-5BDDCBAD1EB0}"/>
                  </a:ext>
                </a:extLst>
              </p:cNvPr>
              <p:cNvCxnSpPr>
                <a:cxnSpLocks/>
              </p:cNvCxnSpPr>
              <p:nvPr/>
            </p:nvCxnSpPr>
            <p:spPr>
              <a:xfrm>
                <a:off x="3920600" y="62539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BE887775-AB30-40C3-A5A5-70B9CD38AB05}"/>
                  </a:ext>
                </a:extLst>
              </p:cNvPr>
              <p:cNvCxnSpPr>
                <a:cxnSpLocks/>
              </p:cNvCxnSpPr>
              <p:nvPr/>
            </p:nvCxnSpPr>
            <p:spPr>
              <a:xfrm>
                <a:off x="3920599" y="133577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3A5FE704-FAFF-49E0-9F82-125FC12EC026}"/>
                  </a:ext>
                </a:extLst>
              </p:cNvPr>
              <p:cNvCxnSpPr>
                <a:cxnSpLocks/>
              </p:cNvCxnSpPr>
              <p:nvPr/>
            </p:nvCxnSpPr>
            <p:spPr>
              <a:xfrm>
                <a:off x="3920599" y="169055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F6618924-C183-4E3C-909C-255B16D53172}"/>
                  </a:ext>
                </a:extLst>
              </p:cNvPr>
              <p:cNvCxnSpPr>
                <a:cxnSpLocks/>
              </p:cNvCxnSpPr>
              <p:nvPr/>
            </p:nvCxnSpPr>
            <p:spPr>
              <a:xfrm>
                <a:off x="3920598" y="204615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397CDB3F-D020-47EE-9638-DB53493D1FF8}"/>
                  </a:ext>
                </a:extLst>
              </p:cNvPr>
              <p:cNvCxnSpPr>
                <a:cxnSpLocks/>
              </p:cNvCxnSpPr>
              <p:nvPr/>
            </p:nvCxnSpPr>
            <p:spPr>
              <a:xfrm>
                <a:off x="3920598" y="240093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897C895B-046C-4306-8827-4A25E8CC285A}"/>
                  </a:ext>
                </a:extLst>
              </p:cNvPr>
              <p:cNvCxnSpPr>
                <a:cxnSpLocks/>
              </p:cNvCxnSpPr>
              <p:nvPr/>
            </p:nvCxnSpPr>
            <p:spPr>
              <a:xfrm>
                <a:off x="3920597" y="275653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AA534DDC-0BF3-4765-911A-2ADBDF95F661}"/>
                  </a:ext>
                </a:extLst>
              </p:cNvPr>
              <p:cNvCxnSpPr>
                <a:cxnSpLocks/>
              </p:cNvCxnSpPr>
              <p:nvPr/>
            </p:nvCxnSpPr>
            <p:spPr>
              <a:xfrm>
                <a:off x="3920597" y="311131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719EEED3-934B-428C-BD23-9924371D6BB2}"/>
                  </a:ext>
                </a:extLst>
              </p:cNvPr>
              <p:cNvCxnSpPr>
                <a:cxnSpLocks/>
              </p:cNvCxnSpPr>
              <p:nvPr/>
            </p:nvCxnSpPr>
            <p:spPr>
              <a:xfrm>
                <a:off x="3920596" y="346691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926DD99A-350C-43DC-97DB-DA85E571EB3B}"/>
                  </a:ext>
                </a:extLst>
              </p:cNvPr>
              <p:cNvCxnSpPr>
                <a:cxnSpLocks/>
              </p:cNvCxnSpPr>
              <p:nvPr/>
            </p:nvCxnSpPr>
            <p:spPr>
              <a:xfrm>
                <a:off x="3920595" y="382169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31A70980-D33D-4AD0-BFFA-010761FD0499}"/>
                  </a:ext>
                </a:extLst>
              </p:cNvPr>
              <p:cNvCxnSpPr>
                <a:cxnSpLocks/>
              </p:cNvCxnSpPr>
              <p:nvPr/>
            </p:nvCxnSpPr>
            <p:spPr>
              <a:xfrm>
                <a:off x="3920594" y="417729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E5E6EFF0-1A45-461A-A906-5F515AD35331}"/>
                  </a:ext>
                </a:extLst>
              </p:cNvPr>
              <p:cNvCxnSpPr>
                <a:cxnSpLocks/>
              </p:cNvCxnSpPr>
              <p:nvPr/>
            </p:nvCxnSpPr>
            <p:spPr>
              <a:xfrm>
                <a:off x="3920594" y="453207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FF12BE45-7FC9-425A-84DB-B1F5C746E9BB}"/>
                  </a:ext>
                </a:extLst>
              </p:cNvPr>
              <p:cNvCxnSpPr>
                <a:cxnSpLocks/>
              </p:cNvCxnSpPr>
              <p:nvPr/>
            </p:nvCxnSpPr>
            <p:spPr>
              <a:xfrm>
                <a:off x="3920593" y="4887674"/>
                <a:ext cx="1664611"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E7582375-72A1-4EB7-986D-767DF8BEC97A}"/>
                  </a:ext>
                </a:extLst>
              </p:cNvPr>
              <p:cNvCxnSpPr>
                <a:cxnSpLocks/>
              </p:cNvCxnSpPr>
              <p:nvPr/>
            </p:nvCxnSpPr>
            <p:spPr>
              <a:xfrm>
                <a:off x="4275114" y="625394"/>
                <a:ext cx="0" cy="452071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741C24F2-2382-4969-828C-FD84C6197AB5}"/>
                  </a:ext>
                </a:extLst>
              </p:cNvPr>
              <p:cNvCxnSpPr>
                <a:cxnSpLocks/>
              </p:cNvCxnSpPr>
              <p:nvPr/>
            </p:nvCxnSpPr>
            <p:spPr>
              <a:xfrm>
                <a:off x="3920593" y="625394"/>
                <a:ext cx="0" cy="452071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C89AB9F1-27ED-410A-BE1C-27D81EA58670}"/>
                  </a:ext>
                </a:extLst>
              </p:cNvPr>
              <p:cNvCxnSpPr>
                <a:cxnSpLocks/>
              </p:cNvCxnSpPr>
              <p:nvPr/>
            </p:nvCxnSpPr>
            <p:spPr>
              <a:xfrm>
                <a:off x="4629635" y="625394"/>
                <a:ext cx="0" cy="452071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90C5F952-8584-466B-A2A9-B931341695A4}"/>
                  </a:ext>
                </a:extLst>
              </p:cNvPr>
              <p:cNvCxnSpPr>
                <a:cxnSpLocks/>
              </p:cNvCxnSpPr>
              <p:nvPr/>
            </p:nvCxnSpPr>
            <p:spPr>
              <a:xfrm>
                <a:off x="4984156" y="625394"/>
                <a:ext cx="0" cy="452071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E3C7C079-BD48-4E0B-9578-9AE314BB573C}"/>
                  </a:ext>
                </a:extLst>
              </p:cNvPr>
              <p:cNvCxnSpPr>
                <a:cxnSpLocks/>
              </p:cNvCxnSpPr>
              <p:nvPr/>
            </p:nvCxnSpPr>
            <p:spPr>
              <a:xfrm>
                <a:off x="5338677" y="625394"/>
                <a:ext cx="0" cy="452071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02" name="Rectangle 201">
                <a:extLst>
                  <a:ext uri="{FF2B5EF4-FFF2-40B4-BE49-F238E27FC236}">
                    <a16:creationId xmlns:a16="http://schemas.microsoft.com/office/drawing/2014/main" id="{18920296-7D9D-4AAB-9646-A8D680E7F60D}"/>
                  </a:ext>
                </a:extLst>
              </p:cNvPr>
              <p:cNvSpPr/>
              <p:nvPr/>
            </p:nvSpPr>
            <p:spPr>
              <a:xfrm>
                <a:off x="3920600" y="625660"/>
                <a:ext cx="1664611" cy="452044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9" name="Group 128">
              <a:extLst>
                <a:ext uri="{FF2B5EF4-FFF2-40B4-BE49-F238E27FC236}">
                  <a16:creationId xmlns:a16="http://schemas.microsoft.com/office/drawing/2014/main" id="{10C51176-1C2A-42C0-9FDE-31CF10498E85}"/>
                </a:ext>
              </a:extLst>
            </p:cNvPr>
            <p:cNvGrpSpPr/>
            <p:nvPr/>
          </p:nvGrpSpPr>
          <p:grpSpPr>
            <a:xfrm>
              <a:off x="1096152" y="1330456"/>
              <a:ext cx="1113684" cy="3709965"/>
              <a:chOff x="1136277" y="926622"/>
              <a:chExt cx="1113684" cy="3709965"/>
            </a:xfrm>
          </p:grpSpPr>
          <p:sp>
            <p:nvSpPr>
              <p:cNvPr id="141" name="Rectangle: Rounded Corners 140">
                <a:extLst>
                  <a:ext uri="{FF2B5EF4-FFF2-40B4-BE49-F238E27FC236}">
                    <a16:creationId xmlns:a16="http://schemas.microsoft.com/office/drawing/2014/main" id="{9722EB75-86A1-4AB0-999F-7D3C6731FBA4}"/>
                  </a:ext>
                </a:extLst>
              </p:cNvPr>
              <p:cNvSpPr/>
              <p:nvPr/>
            </p:nvSpPr>
            <p:spPr>
              <a:xfrm rot="10800000">
                <a:off x="1582840" y="3189212"/>
                <a:ext cx="212413" cy="1447375"/>
              </a:xfrm>
              <a:prstGeom prst="roundRect">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2" name="Group 141">
                <a:extLst>
                  <a:ext uri="{FF2B5EF4-FFF2-40B4-BE49-F238E27FC236}">
                    <a16:creationId xmlns:a16="http://schemas.microsoft.com/office/drawing/2014/main" id="{67517D77-6FFE-44E0-82EC-4F4D445C8FD2}"/>
                  </a:ext>
                </a:extLst>
              </p:cNvPr>
              <p:cNvGrpSpPr/>
              <p:nvPr/>
            </p:nvGrpSpPr>
            <p:grpSpPr>
              <a:xfrm rot="10800000" flipH="1">
                <a:off x="1795269" y="3371367"/>
                <a:ext cx="123881" cy="1111766"/>
                <a:chOff x="6005219" y="1562428"/>
                <a:chExt cx="152874" cy="1371969"/>
              </a:xfrm>
            </p:grpSpPr>
            <p:sp>
              <p:nvSpPr>
                <p:cNvPr id="174" name="Isosceles Triangle 173">
                  <a:extLst>
                    <a:ext uri="{FF2B5EF4-FFF2-40B4-BE49-F238E27FC236}">
                      <a16:creationId xmlns:a16="http://schemas.microsoft.com/office/drawing/2014/main" id="{A13786EA-683F-4A80-8CE9-047ED9A171E4}"/>
                    </a:ext>
                  </a:extLst>
                </p:cNvPr>
                <p:cNvSpPr/>
                <p:nvPr/>
              </p:nvSpPr>
              <p:spPr>
                <a:xfrm rot="5400000">
                  <a:off x="6005606" y="2781909"/>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 name="Isosceles Triangle 174">
                  <a:extLst>
                    <a:ext uri="{FF2B5EF4-FFF2-40B4-BE49-F238E27FC236}">
                      <a16:creationId xmlns:a16="http://schemas.microsoft.com/office/drawing/2014/main" id="{7B2E7DAC-82AC-405F-BDE0-C8392F4BFAF2}"/>
                    </a:ext>
                  </a:extLst>
                </p:cNvPr>
                <p:cNvSpPr/>
                <p:nvPr/>
              </p:nvSpPr>
              <p:spPr>
                <a:xfrm rot="5400000">
                  <a:off x="6005604" y="2629803"/>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Isosceles Triangle 175">
                  <a:extLst>
                    <a:ext uri="{FF2B5EF4-FFF2-40B4-BE49-F238E27FC236}">
                      <a16:creationId xmlns:a16="http://schemas.microsoft.com/office/drawing/2014/main" id="{F8708B49-8653-45F1-8656-5D9E4D8B8174}"/>
                    </a:ext>
                  </a:extLst>
                </p:cNvPr>
                <p:cNvSpPr/>
                <p:nvPr/>
              </p:nvSpPr>
              <p:spPr>
                <a:xfrm rot="5400000">
                  <a:off x="6005604" y="2477696"/>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7" name="Isosceles Triangle 176">
                  <a:extLst>
                    <a:ext uri="{FF2B5EF4-FFF2-40B4-BE49-F238E27FC236}">
                      <a16:creationId xmlns:a16="http://schemas.microsoft.com/office/drawing/2014/main" id="{0897200C-57E3-4425-B5C8-07452783687A}"/>
                    </a:ext>
                  </a:extLst>
                </p:cNvPr>
                <p:cNvSpPr/>
                <p:nvPr/>
              </p:nvSpPr>
              <p:spPr>
                <a:xfrm rot="5400000">
                  <a:off x="6005603" y="2325589"/>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8" name="Isosceles Triangle 177">
                  <a:extLst>
                    <a:ext uri="{FF2B5EF4-FFF2-40B4-BE49-F238E27FC236}">
                      <a16:creationId xmlns:a16="http://schemas.microsoft.com/office/drawing/2014/main" id="{76A81FC8-45EC-4121-8E5D-789CD25DA2DC}"/>
                    </a:ext>
                  </a:extLst>
                </p:cNvPr>
                <p:cNvSpPr/>
                <p:nvPr/>
              </p:nvSpPr>
              <p:spPr>
                <a:xfrm rot="5400000">
                  <a:off x="6005606" y="2171475"/>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9" name="Isosceles Triangle 178">
                  <a:extLst>
                    <a:ext uri="{FF2B5EF4-FFF2-40B4-BE49-F238E27FC236}">
                      <a16:creationId xmlns:a16="http://schemas.microsoft.com/office/drawing/2014/main" id="{A2F694B1-40D3-4ADD-A643-F8DF4AC59121}"/>
                    </a:ext>
                  </a:extLst>
                </p:cNvPr>
                <p:cNvSpPr/>
                <p:nvPr/>
              </p:nvSpPr>
              <p:spPr>
                <a:xfrm rot="5400000">
                  <a:off x="6005604" y="2019369"/>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0" name="Isosceles Triangle 179">
                  <a:extLst>
                    <a:ext uri="{FF2B5EF4-FFF2-40B4-BE49-F238E27FC236}">
                      <a16:creationId xmlns:a16="http://schemas.microsoft.com/office/drawing/2014/main" id="{21650F5B-0BC2-4F32-BBDF-9A5060E886DF}"/>
                    </a:ext>
                  </a:extLst>
                </p:cNvPr>
                <p:cNvSpPr/>
                <p:nvPr/>
              </p:nvSpPr>
              <p:spPr>
                <a:xfrm rot="5400000">
                  <a:off x="6005604" y="1867262"/>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1" name="Isosceles Triangle 180">
                  <a:extLst>
                    <a:ext uri="{FF2B5EF4-FFF2-40B4-BE49-F238E27FC236}">
                      <a16:creationId xmlns:a16="http://schemas.microsoft.com/office/drawing/2014/main" id="{A57D0A7E-B300-4E55-A1C5-DCE5683DE5E2}"/>
                    </a:ext>
                  </a:extLst>
                </p:cNvPr>
                <p:cNvSpPr/>
                <p:nvPr/>
              </p:nvSpPr>
              <p:spPr>
                <a:xfrm rot="5400000">
                  <a:off x="6005603" y="1715155"/>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2" name="Isosceles Triangle 181">
                  <a:extLst>
                    <a:ext uri="{FF2B5EF4-FFF2-40B4-BE49-F238E27FC236}">
                      <a16:creationId xmlns:a16="http://schemas.microsoft.com/office/drawing/2014/main" id="{ED83AD79-AF6C-4D5D-BF05-E5493243F007}"/>
                    </a:ext>
                  </a:extLst>
                </p:cNvPr>
                <p:cNvSpPr/>
                <p:nvPr/>
              </p:nvSpPr>
              <p:spPr>
                <a:xfrm rot="5400000">
                  <a:off x="6005601" y="1562046"/>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3" name="Group 142">
                <a:extLst>
                  <a:ext uri="{FF2B5EF4-FFF2-40B4-BE49-F238E27FC236}">
                    <a16:creationId xmlns:a16="http://schemas.microsoft.com/office/drawing/2014/main" id="{8BC44863-2823-48F9-BB1B-B7617A84CDA3}"/>
                  </a:ext>
                </a:extLst>
              </p:cNvPr>
              <p:cNvGrpSpPr/>
              <p:nvPr/>
            </p:nvGrpSpPr>
            <p:grpSpPr>
              <a:xfrm flipH="1">
                <a:off x="1458656" y="3421654"/>
                <a:ext cx="123881" cy="1111766"/>
                <a:chOff x="6005219" y="1562428"/>
                <a:chExt cx="152874" cy="1371969"/>
              </a:xfrm>
            </p:grpSpPr>
            <p:sp>
              <p:nvSpPr>
                <p:cNvPr id="165" name="Isosceles Triangle 164">
                  <a:extLst>
                    <a:ext uri="{FF2B5EF4-FFF2-40B4-BE49-F238E27FC236}">
                      <a16:creationId xmlns:a16="http://schemas.microsoft.com/office/drawing/2014/main" id="{3E04D568-4CA1-43FD-BB58-F4AEC13DA7F5}"/>
                    </a:ext>
                  </a:extLst>
                </p:cNvPr>
                <p:cNvSpPr/>
                <p:nvPr/>
              </p:nvSpPr>
              <p:spPr>
                <a:xfrm rot="5400000">
                  <a:off x="6005606" y="2781909"/>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Isosceles Triangle 165">
                  <a:extLst>
                    <a:ext uri="{FF2B5EF4-FFF2-40B4-BE49-F238E27FC236}">
                      <a16:creationId xmlns:a16="http://schemas.microsoft.com/office/drawing/2014/main" id="{607F0614-019A-4F07-B75B-D5CF02567F56}"/>
                    </a:ext>
                  </a:extLst>
                </p:cNvPr>
                <p:cNvSpPr/>
                <p:nvPr/>
              </p:nvSpPr>
              <p:spPr>
                <a:xfrm rot="5400000">
                  <a:off x="6005604" y="2629803"/>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Isosceles Triangle 166">
                  <a:extLst>
                    <a:ext uri="{FF2B5EF4-FFF2-40B4-BE49-F238E27FC236}">
                      <a16:creationId xmlns:a16="http://schemas.microsoft.com/office/drawing/2014/main" id="{BE96DBCE-C566-465E-B83E-51FD65FB5769}"/>
                    </a:ext>
                  </a:extLst>
                </p:cNvPr>
                <p:cNvSpPr/>
                <p:nvPr/>
              </p:nvSpPr>
              <p:spPr>
                <a:xfrm rot="5400000">
                  <a:off x="6005604" y="2477696"/>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8" name="Isosceles Triangle 167">
                  <a:extLst>
                    <a:ext uri="{FF2B5EF4-FFF2-40B4-BE49-F238E27FC236}">
                      <a16:creationId xmlns:a16="http://schemas.microsoft.com/office/drawing/2014/main" id="{748006AB-8BD9-4893-8B68-76D844018FAF}"/>
                    </a:ext>
                  </a:extLst>
                </p:cNvPr>
                <p:cNvSpPr/>
                <p:nvPr/>
              </p:nvSpPr>
              <p:spPr>
                <a:xfrm rot="5400000">
                  <a:off x="6005603" y="2325589"/>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Isosceles Triangle 168">
                  <a:extLst>
                    <a:ext uri="{FF2B5EF4-FFF2-40B4-BE49-F238E27FC236}">
                      <a16:creationId xmlns:a16="http://schemas.microsoft.com/office/drawing/2014/main" id="{6D90ECE7-A51A-465C-8B93-1AA6FF98847D}"/>
                    </a:ext>
                  </a:extLst>
                </p:cNvPr>
                <p:cNvSpPr/>
                <p:nvPr/>
              </p:nvSpPr>
              <p:spPr>
                <a:xfrm rot="5400000">
                  <a:off x="6005606" y="2171475"/>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0" name="Isosceles Triangle 169">
                  <a:extLst>
                    <a:ext uri="{FF2B5EF4-FFF2-40B4-BE49-F238E27FC236}">
                      <a16:creationId xmlns:a16="http://schemas.microsoft.com/office/drawing/2014/main" id="{5F417CE8-D8AB-42B7-8C43-3FCFECD05DC7}"/>
                    </a:ext>
                  </a:extLst>
                </p:cNvPr>
                <p:cNvSpPr/>
                <p:nvPr/>
              </p:nvSpPr>
              <p:spPr>
                <a:xfrm rot="5400000">
                  <a:off x="6005604" y="2019369"/>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1" name="Isosceles Triangle 170">
                  <a:extLst>
                    <a:ext uri="{FF2B5EF4-FFF2-40B4-BE49-F238E27FC236}">
                      <a16:creationId xmlns:a16="http://schemas.microsoft.com/office/drawing/2014/main" id="{E23D4294-DCD3-456C-AB5C-06F55AE3C54D}"/>
                    </a:ext>
                  </a:extLst>
                </p:cNvPr>
                <p:cNvSpPr/>
                <p:nvPr/>
              </p:nvSpPr>
              <p:spPr>
                <a:xfrm rot="5400000">
                  <a:off x="6005604" y="1867262"/>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2" name="Isosceles Triangle 171">
                  <a:extLst>
                    <a:ext uri="{FF2B5EF4-FFF2-40B4-BE49-F238E27FC236}">
                      <a16:creationId xmlns:a16="http://schemas.microsoft.com/office/drawing/2014/main" id="{481941C8-891F-4AE5-952F-E674150B72B8}"/>
                    </a:ext>
                  </a:extLst>
                </p:cNvPr>
                <p:cNvSpPr/>
                <p:nvPr/>
              </p:nvSpPr>
              <p:spPr>
                <a:xfrm rot="5400000">
                  <a:off x="6005603" y="1715155"/>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3" name="Isosceles Triangle 172">
                  <a:extLst>
                    <a:ext uri="{FF2B5EF4-FFF2-40B4-BE49-F238E27FC236}">
                      <a16:creationId xmlns:a16="http://schemas.microsoft.com/office/drawing/2014/main" id="{8615FF66-D81A-4FF3-B79E-FB2C1E28E1DF}"/>
                    </a:ext>
                  </a:extLst>
                </p:cNvPr>
                <p:cNvSpPr/>
                <p:nvPr/>
              </p:nvSpPr>
              <p:spPr>
                <a:xfrm rot="5400000">
                  <a:off x="6005601" y="1562046"/>
                  <a:ext cx="152106" cy="152869"/>
                </a:xfrm>
                <a:prstGeom prst="triangle">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4" name="Rectangle: Rounded Corners 143">
                <a:extLst>
                  <a:ext uri="{FF2B5EF4-FFF2-40B4-BE49-F238E27FC236}">
                    <a16:creationId xmlns:a16="http://schemas.microsoft.com/office/drawing/2014/main" id="{B0A4B536-EAC2-40BB-BF2C-63799D31CFA7}"/>
                  </a:ext>
                </a:extLst>
              </p:cNvPr>
              <p:cNvSpPr/>
              <p:nvPr/>
            </p:nvSpPr>
            <p:spPr>
              <a:xfrm rot="10800000">
                <a:off x="1256541" y="927907"/>
                <a:ext cx="864576" cy="115375"/>
              </a:xfrm>
              <a:prstGeom prst="round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Rounded Corners 144">
                <a:extLst>
                  <a:ext uri="{FF2B5EF4-FFF2-40B4-BE49-F238E27FC236}">
                    <a16:creationId xmlns:a16="http://schemas.microsoft.com/office/drawing/2014/main" id="{91B7FDB0-BFFA-4103-9165-EC1AB7D759DD}"/>
                  </a:ext>
                </a:extLst>
              </p:cNvPr>
              <p:cNvSpPr/>
              <p:nvPr/>
            </p:nvSpPr>
            <p:spPr>
              <a:xfrm rot="10800000">
                <a:off x="1258035" y="3261087"/>
                <a:ext cx="317075" cy="114787"/>
              </a:xfrm>
              <a:prstGeom prst="round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Rounded Corners 145">
                <a:extLst>
                  <a:ext uri="{FF2B5EF4-FFF2-40B4-BE49-F238E27FC236}">
                    <a16:creationId xmlns:a16="http://schemas.microsoft.com/office/drawing/2014/main" id="{CC0E6967-D0B2-4E30-91E8-741CA2DE6BE3}"/>
                  </a:ext>
                </a:extLst>
              </p:cNvPr>
              <p:cNvSpPr/>
              <p:nvPr/>
            </p:nvSpPr>
            <p:spPr>
              <a:xfrm rot="16200000">
                <a:off x="89309" y="2093855"/>
                <a:ext cx="2449252" cy="114787"/>
              </a:xfrm>
              <a:prstGeom prst="round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Rounded Corners 146">
                <a:extLst>
                  <a:ext uri="{FF2B5EF4-FFF2-40B4-BE49-F238E27FC236}">
                    <a16:creationId xmlns:a16="http://schemas.microsoft.com/office/drawing/2014/main" id="{41987B5D-DDCC-4805-AE04-3642AB7C0B06}"/>
                  </a:ext>
                </a:extLst>
              </p:cNvPr>
              <p:cNvSpPr/>
              <p:nvPr/>
            </p:nvSpPr>
            <p:spPr>
              <a:xfrm flipV="1">
                <a:off x="1804042" y="3261087"/>
                <a:ext cx="317075" cy="114787"/>
              </a:xfrm>
              <a:prstGeom prst="round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Rectangle: Rounded Corners 147">
                <a:extLst>
                  <a:ext uri="{FF2B5EF4-FFF2-40B4-BE49-F238E27FC236}">
                    <a16:creationId xmlns:a16="http://schemas.microsoft.com/office/drawing/2014/main" id="{E241EFE9-E84F-4554-B2CE-BA6A05B295D4}"/>
                  </a:ext>
                </a:extLst>
              </p:cNvPr>
              <p:cNvSpPr/>
              <p:nvPr/>
            </p:nvSpPr>
            <p:spPr>
              <a:xfrm rot="16200000" flipV="1">
                <a:off x="841233" y="2094496"/>
                <a:ext cx="2447969" cy="114787"/>
              </a:xfrm>
              <a:prstGeom prst="round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49" name="Straight Connector 148">
                <a:extLst>
                  <a:ext uri="{FF2B5EF4-FFF2-40B4-BE49-F238E27FC236}">
                    <a16:creationId xmlns:a16="http://schemas.microsoft.com/office/drawing/2014/main" id="{ACE82917-6DC3-43AB-85D2-D1632572106E}"/>
                  </a:ext>
                </a:extLst>
              </p:cNvPr>
              <p:cNvCxnSpPr>
                <a:cxnSpLocks/>
                <a:stCxn id="173" idx="0"/>
                <a:endCxn id="174" idx="0"/>
              </p:cNvCxnSpPr>
              <p:nvPr/>
            </p:nvCxnSpPr>
            <p:spPr>
              <a:xfrm flipV="1">
                <a:off x="1458660" y="3432997"/>
                <a:ext cx="460491" cy="50286"/>
              </a:xfrm>
              <a:prstGeom prst="line">
                <a:avLst/>
              </a:prstGeom>
              <a:ln w="127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1AD0E86-3F75-4B23-8475-61A524BC25AE}"/>
                  </a:ext>
                </a:extLst>
              </p:cNvPr>
              <p:cNvCxnSpPr>
                <a:cxnSpLocks/>
                <a:stCxn id="172" idx="0"/>
                <a:endCxn id="175" idx="0"/>
              </p:cNvCxnSpPr>
              <p:nvPr/>
            </p:nvCxnSpPr>
            <p:spPr>
              <a:xfrm flipV="1">
                <a:off x="1458658" y="3556255"/>
                <a:ext cx="460491" cy="51099"/>
              </a:xfrm>
              <a:prstGeom prst="line">
                <a:avLst/>
              </a:prstGeom>
              <a:ln w="127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487BF9F6-874B-4B1D-9715-336C48F42AD1}"/>
                  </a:ext>
                </a:extLst>
              </p:cNvPr>
              <p:cNvCxnSpPr>
                <a:cxnSpLocks/>
                <a:stCxn id="171" idx="0"/>
                <a:endCxn id="176" idx="0"/>
              </p:cNvCxnSpPr>
              <p:nvPr/>
            </p:nvCxnSpPr>
            <p:spPr>
              <a:xfrm flipV="1">
                <a:off x="1458658" y="3679514"/>
                <a:ext cx="460491" cy="51099"/>
              </a:xfrm>
              <a:prstGeom prst="line">
                <a:avLst/>
              </a:prstGeom>
              <a:ln w="127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8307C49-64A4-4CBA-BC4B-CA546DF618A1}"/>
                  </a:ext>
                </a:extLst>
              </p:cNvPr>
              <p:cNvCxnSpPr>
                <a:cxnSpLocks/>
                <a:stCxn id="170" idx="0"/>
                <a:endCxn id="177" idx="0"/>
              </p:cNvCxnSpPr>
              <p:nvPr/>
            </p:nvCxnSpPr>
            <p:spPr>
              <a:xfrm flipV="1">
                <a:off x="1458658" y="3802773"/>
                <a:ext cx="460490" cy="51099"/>
              </a:xfrm>
              <a:prstGeom prst="line">
                <a:avLst/>
              </a:prstGeom>
              <a:ln w="127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5354A02-DC3A-41A7-B60A-A84DDDD0EDB6}"/>
                  </a:ext>
                </a:extLst>
              </p:cNvPr>
              <p:cNvCxnSpPr>
                <a:cxnSpLocks/>
                <a:stCxn id="169" idx="0"/>
                <a:endCxn id="178" idx="0"/>
              </p:cNvCxnSpPr>
              <p:nvPr/>
            </p:nvCxnSpPr>
            <p:spPr>
              <a:xfrm flipV="1">
                <a:off x="1458656" y="3927658"/>
                <a:ext cx="460495" cy="49472"/>
              </a:xfrm>
              <a:prstGeom prst="line">
                <a:avLst/>
              </a:prstGeom>
              <a:ln w="127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C5162B50-9A49-468F-A519-D341654D01D7}"/>
                  </a:ext>
                </a:extLst>
              </p:cNvPr>
              <p:cNvCxnSpPr>
                <a:cxnSpLocks/>
                <a:stCxn id="168" idx="0"/>
                <a:endCxn id="179" idx="0"/>
              </p:cNvCxnSpPr>
              <p:nvPr/>
            </p:nvCxnSpPr>
            <p:spPr>
              <a:xfrm flipV="1">
                <a:off x="1458658" y="4050916"/>
                <a:ext cx="460491" cy="51099"/>
              </a:xfrm>
              <a:prstGeom prst="line">
                <a:avLst/>
              </a:prstGeom>
              <a:ln w="127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57B60F6D-B5C8-436F-BB21-8BFE72D02A39}"/>
                  </a:ext>
                </a:extLst>
              </p:cNvPr>
              <p:cNvCxnSpPr>
                <a:cxnSpLocks/>
                <a:stCxn id="167" idx="0"/>
                <a:endCxn id="180" idx="0"/>
              </p:cNvCxnSpPr>
              <p:nvPr/>
            </p:nvCxnSpPr>
            <p:spPr>
              <a:xfrm flipV="1">
                <a:off x="1458658" y="4174175"/>
                <a:ext cx="460491" cy="51099"/>
              </a:xfrm>
              <a:prstGeom prst="line">
                <a:avLst/>
              </a:prstGeom>
              <a:ln w="127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110E287B-1B9D-4843-BB12-34A890D7A546}"/>
                  </a:ext>
                </a:extLst>
              </p:cNvPr>
              <p:cNvCxnSpPr>
                <a:cxnSpLocks/>
                <a:stCxn id="166" idx="0"/>
                <a:endCxn id="181" idx="0"/>
              </p:cNvCxnSpPr>
              <p:nvPr/>
            </p:nvCxnSpPr>
            <p:spPr>
              <a:xfrm flipV="1">
                <a:off x="1458658" y="4297434"/>
                <a:ext cx="460490" cy="51099"/>
              </a:xfrm>
              <a:prstGeom prst="line">
                <a:avLst/>
              </a:prstGeom>
              <a:ln w="127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90CC921F-C132-4434-A438-A43E1DA7C004}"/>
                  </a:ext>
                </a:extLst>
              </p:cNvPr>
              <p:cNvCxnSpPr>
                <a:cxnSpLocks/>
                <a:stCxn id="165" idx="0"/>
                <a:endCxn id="182" idx="0"/>
              </p:cNvCxnSpPr>
              <p:nvPr/>
            </p:nvCxnSpPr>
            <p:spPr>
              <a:xfrm flipV="1">
                <a:off x="1458656" y="4421505"/>
                <a:ext cx="460491" cy="50286"/>
              </a:xfrm>
              <a:prstGeom prst="line">
                <a:avLst/>
              </a:prstGeom>
              <a:ln w="12700">
                <a:solidFill>
                  <a:srgbClr val="606060"/>
                </a:solidFill>
                <a:prstDash val="solid"/>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AA7113D3-5270-4F7A-B97E-9601EE26A687}"/>
                  </a:ext>
                </a:extLst>
              </p:cNvPr>
              <p:cNvSpPr/>
              <p:nvPr/>
            </p:nvSpPr>
            <p:spPr>
              <a:xfrm>
                <a:off x="1136277" y="926622"/>
                <a:ext cx="123258" cy="248592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Block Arc 158">
                <a:extLst>
                  <a:ext uri="{FF2B5EF4-FFF2-40B4-BE49-F238E27FC236}">
                    <a16:creationId xmlns:a16="http://schemas.microsoft.com/office/drawing/2014/main" id="{26D2E3EC-7843-4B68-96A6-DF4A8EB68543}"/>
                  </a:ext>
                </a:extLst>
              </p:cNvPr>
              <p:cNvSpPr/>
              <p:nvPr/>
            </p:nvSpPr>
            <p:spPr>
              <a:xfrm rot="16200000">
                <a:off x="1244824" y="3081362"/>
                <a:ext cx="414840" cy="631931"/>
              </a:xfrm>
              <a:prstGeom prst="blockArc">
                <a:avLst>
                  <a:gd name="adj1" fmla="val 10800000"/>
                  <a:gd name="adj2" fmla="val 16252108"/>
                  <a:gd name="adj3" fmla="val 2923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0" name="Isosceles Triangle 159">
                <a:extLst>
                  <a:ext uri="{FF2B5EF4-FFF2-40B4-BE49-F238E27FC236}">
                    <a16:creationId xmlns:a16="http://schemas.microsoft.com/office/drawing/2014/main" id="{549CEF0B-9FFE-4081-BE95-9CCE2CC2E021}"/>
                  </a:ext>
                </a:extLst>
              </p:cNvPr>
              <p:cNvSpPr/>
              <p:nvPr/>
            </p:nvSpPr>
            <p:spPr>
              <a:xfrm rot="5400000" flipH="1">
                <a:off x="1444437" y="3482292"/>
                <a:ext cx="123258" cy="123877"/>
              </a:xfrm>
              <a:prstGeom prst="triangle">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Rectangle 160">
                <a:extLst>
                  <a:ext uri="{FF2B5EF4-FFF2-40B4-BE49-F238E27FC236}">
                    <a16:creationId xmlns:a16="http://schemas.microsoft.com/office/drawing/2014/main" id="{7DE3AA47-F200-45DD-9E9C-BE25C0DCAEE3}"/>
                  </a:ext>
                </a:extLst>
              </p:cNvPr>
              <p:cNvSpPr/>
              <p:nvPr/>
            </p:nvSpPr>
            <p:spPr>
              <a:xfrm rot="10800000" flipV="1">
                <a:off x="2126702" y="926623"/>
                <a:ext cx="123258" cy="242964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2" name="Block Arc 161">
                <a:extLst>
                  <a:ext uri="{FF2B5EF4-FFF2-40B4-BE49-F238E27FC236}">
                    <a16:creationId xmlns:a16="http://schemas.microsoft.com/office/drawing/2014/main" id="{64EEA026-C16E-49BD-946A-A6BC670AFD42}"/>
                  </a:ext>
                </a:extLst>
              </p:cNvPr>
              <p:cNvSpPr/>
              <p:nvPr/>
            </p:nvSpPr>
            <p:spPr>
              <a:xfrm rot="16200000" flipV="1">
                <a:off x="1722900" y="3027911"/>
                <a:ext cx="414840" cy="639283"/>
              </a:xfrm>
              <a:prstGeom prst="blockArc">
                <a:avLst>
                  <a:gd name="adj1" fmla="val 10800000"/>
                  <a:gd name="adj2" fmla="val 16252108"/>
                  <a:gd name="adj3" fmla="val 2923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3" name="Isosceles Triangle 162">
                <a:extLst>
                  <a:ext uri="{FF2B5EF4-FFF2-40B4-BE49-F238E27FC236}">
                    <a16:creationId xmlns:a16="http://schemas.microsoft.com/office/drawing/2014/main" id="{AD6945AD-565F-4B2A-AC70-D5F16BDA64CA}"/>
                  </a:ext>
                </a:extLst>
              </p:cNvPr>
              <p:cNvSpPr/>
              <p:nvPr/>
            </p:nvSpPr>
            <p:spPr>
              <a:xfrm rot="5400000" flipH="1" flipV="1">
                <a:off x="1811193" y="3432518"/>
                <a:ext cx="123258" cy="123877"/>
              </a:xfrm>
              <a:prstGeom prst="triangle">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Rectangle: Rounded Corners 163">
                <a:extLst>
                  <a:ext uri="{FF2B5EF4-FFF2-40B4-BE49-F238E27FC236}">
                    <a16:creationId xmlns:a16="http://schemas.microsoft.com/office/drawing/2014/main" id="{F0D2E030-820A-4F08-BB21-774902CB4813}"/>
                  </a:ext>
                </a:extLst>
              </p:cNvPr>
              <p:cNvSpPr/>
              <p:nvPr/>
            </p:nvSpPr>
            <p:spPr>
              <a:xfrm rot="10800000">
                <a:off x="1413394" y="3165931"/>
                <a:ext cx="555099" cy="86296"/>
              </a:xfrm>
              <a:prstGeom prst="roundRect">
                <a:avLst/>
              </a:prstGeom>
              <a:solidFill>
                <a:srgbClr val="8F8F8F"/>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0" name="Group 129">
              <a:extLst>
                <a:ext uri="{FF2B5EF4-FFF2-40B4-BE49-F238E27FC236}">
                  <a16:creationId xmlns:a16="http://schemas.microsoft.com/office/drawing/2014/main" id="{7A765C5E-67F8-49BD-A631-C94EBFF088A3}"/>
                </a:ext>
              </a:extLst>
            </p:cNvPr>
            <p:cNvGrpSpPr/>
            <p:nvPr/>
          </p:nvGrpSpPr>
          <p:grpSpPr>
            <a:xfrm>
              <a:off x="1342686" y="5003110"/>
              <a:ext cx="616264" cy="570910"/>
              <a:chOff x="6497322" y="917496"/>
              <a:chExt cx="5452034" cy="5050787"/>
            </a:xfrm>
            <a:solidFill>
              <a:schemeClr val="tx1">
                <a:lumMod val="75000"/>
                <a:lumOff val="25000"/>
              </a:schemeClr>
            </a:solidFill>
          </p:grpSpPr>
          <p:grpSp>
            <p:nvGrpSpPr>
              <p:cNvPr id="131" name="Group 130">
                <a:extLst>
                  <a:ext uri="{FF2B5EF4-FFF2-40B4-BE49-F238E27FC236}">
                    <a16:creationId xmlns:a16="http://schemas.microsoft.com/office/drawing/2014/main" id="{D8B81278-7FB2-4698-928E-BFED05217EE1}"/>
                  </a:ext>
                </a:extLst>
              </p:cNvPr>
              <p:cNvGrpSpPr/>
              <p:nvPr/>
            </p:nvGrpSpPr>
            <p:grpSpPr>
              <a:xfrm>
                <a:off x="6497322" y="917496"/>
                <a:ext cx="5452034" cy="5050787"/>
                <a:chOff x="3369982" y="287827"/>
                <a:chExt cx="5452034" cy="5050787"/>
              </a:xfrm>
              <a:grpFill/>
            </p:grpSpPr>
            <p:sp>
              <p:nvSpPr>
                <p:cNvPr id="133" name="Circle: Hollow 132">
                  <a:extLst>
                    <a:ext uri="{FF2B5EF4-FFF2-40B4-BE49-F238E27FC236}">
                      <a16:creationId xmlns:a16="http://schemas.microsoft.com/office/drawing/2014/main" id="{BDDF50EF-4527-4E36-B12E-2D5ADAF7790B}"/>
                    </a:ext>
                  </a:extLst>
                </p:cNvPr>
                <p:cNvSpPr/>
                <p:nvPr/>
              </p:nvSpPr>
              <p:spPr>
                <a:xfrm>
                  <a:off x="5334690" y="287827"/>
                  <a:ext cx="1522619" cy="1522619"/>
                </a:xfrm>
                <a:prstGeom prst="donut">
                  <a:avLst>
                    <a:gd name="adj" fmla="val 23157"/>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134" name="Oval 133">
                  <a:extLst>
                    <a:ext uri="{FF2B5EF4-FFF2-40B4-BE49-F238E27FC236}">
                      <a16:creationId xmlns:a16="http://schemas.microsoft.com/office/drawing/2014/main" id="{815E87FD-CAC9-468C-BFC8-291BFFC1693E}"/>
                    </a:ext>
                  </a:extLst>
                </p:cNvPr>
                <p:cNvSpPr/>
                <p:nvPr/>
              </p:nvSpPr>
              <p:spPr>
                <a:xfrm rot="19385087">
                  <a:off x="4704745" y="1159054"/>
                  <a:ext cx="1463596" cy="1754945"/>
                </a:xfrm>
                <a:prstGeom prst="ellipse">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135" name="Oval 134">
                  <a:extLst>
                    <a:ext uri="{FF2B5EF4-FFF2-40B4-BE49-F238E27FC236}">
                      <a16:creationId xmlns:a16="http://schemas.microsoft.com/office/drawing/2014/main" id="{3E984E99-0F12-48F5-89EF-C142E2E07E19}"/>
                    </a:ext>
                  </a:extLst>
                </p:cNvPr>
                <p:cNvSpPr/>
                <p:nvPr/>
              </p:nvSpPr>
              <p:spPr>
                <a:xfrm rot="2214913" flipH="1">
                  <a:off x="6023658" y="1159054"/>
                  <a:ext cx="1463596" cy="1754945"/>
                </a:xfrm>
                <a:prstGeom prst="ellipse">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136" name="Oval 135">
                  <a:extLst>
                    <a:ext uri="{FF2B5EF4-FFF2-40B4-BE49-F238E27FC236}">
                      <a16:creationId xmlns:a16="http://schemas.microsoft.com/office/drawing/2014/main" id="{32FFB1EE-386F-4BBB-B845-79F40F3B4073}"/>
                    </a:ext>
                  </a:extLst>
                </p:cNvPr>
                <p:cNvSpPr/>
                <p:nvPr/>
              </p:nvSpPr>
              <p:spPr>
                <a:xfrm rot="3195163" flipH="1">
                  <a:off x="3796077" y="3565069"/>
                  <a:ext cx="1167632" cy="2019821"/>
                </a:xfrm>
                <a:prstGeom prst="ellipse">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137" name="Oval 136">
                  <a:extLst>
                    <a:ext uri="{FF2B5EF4-FFF2-40B4-BE49-F238E27FC236}">
                      <a16:creationId xmlns:a16="http://schemas.microsoft.com/office/drawing/2014/main" id="{557A2C98-FFB3-4DC9-8789-77895AD7E32E}"/>
                    </a:ext>
                  </a:extLst>
                </p:cNvPr>
                <p:cNvSpPr/>
                <p:nvPr/>
              </p:nvSpPr>
              <p:spPr>
                <a:xfrm rot="18404837" flipH="1" flipV="1">
                  <a:off x="7228290" y="3565068"/>
                  <a:ext cx="1167632" cy="2019821"/>
                </a:xfrm>
                <a:prstGeom prst="ellipse">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138" name="Rectangle 134">
                  <a:extLst>
                    <a:ext uri="{FF2B5EF4-FFF2-40B4-BE49-F238E27FC236}">
                      <a16:creationId xmlns:a16="http://schemas.microsoft.com/office/drawing/2014/main" id="{1F2B93CF-EE65-41D7-894A-BF285DD87DB5}"/>
                    </a:ext>
                  </a:extLst>
                </p:cNvPr>
                <p:cNvSpPr/>
                <p:nvPr/>
              </p:nvSpPr>
              <p:spPr>
                <a:xfrm>
                  <a:off x="3536425" y="1583436"/>
                  <a:ext cx="5121037" cy="3188589"/>
                </a:xfrm>
                <a:custGeom>
                  <a:avLst/>
                  <a:gdLst>
                    <a:gd name="connsiteX0" fmla="*/ 0 w 926592"/>
                    <a:gd name="connsiteY0" fmla="*/ 0 h 1234440"/>
                    <a:gd name="connsiteX1" fmla="*/ 926592 w 926592"/>
                    <a:gd name="connsiteY1" fmla="*/ 0 h 1234440"/>
                    <a:gd name="connsiteX2" fmla="*/ 926592 w 926592"/>
                    <a:gd name="connsiteY2" fmla="*/ 1234440 h 1234440"/>
                    <a:gd name="connsiteX3" fmla="*/ 0 w 926592"/>
                    <a:gd name="connsiteY3" fmla="*/ 1234440 h 1234440"/>
                    <a:gd name="connsiteX4" fmla="*/ 0 w 926592"/>
                    <a:gd name="connsiteY4" fmla="*/ 0 h 1234440"/>
                    <a:gd name="connsiteX0" fmla="*/ 0 w 1158240"/>
                    <a:gd name="connsiteY0" fmla="*/ 0 h 1776984"/>
                    <a:gd name="connsiteX1" fmla="*/ 1158240 w 1158240"/>
                    <a:gd name="connsiteY1" fmla="*/ 542544 h 1776984"/>
                    <a:gd name="connsiteX2" fmla="*/ 1158240 w 1158240"/>
                    <a:gd name="connsiteY2" fmla="*/ 1776984 h 1776984"/>
                    <a:gd name="connsiteX3" fmla="*/ 231648 w 1158240"/>
                    <a:gd name="connsiteY3" fmla="*/ 1776984 h 1776984"/>
                    <a:gd name="connsiteX4" fmla="*/ 0 w 1158240"/>
                    <a:gd name="connsiteY4" fmla="*/ 0 h 1776984"/>
                    <a:gd name="connsiteX0" fmla="*/ 0 w 1247775"/>
                    <a:gd name="connsiteY0" fmla="*/ 0 h 1837944"/>
                    <a:gd name="connsiteX1" fmla="*/ 1247775 w 1247775"/>
                    <a:gd name="connsiteY1" fmla="*/ 603504 h 1837944"/>
                    <a:gd name="connsiteX2" fmla="*/ 1247775 w 1247775"/>
                    <a:gd name="connsiteY2" fmla="*/ 1837944 h 1837944"/>
                    <a:gd name="connsiteX3" fmla="*/ 321183 w 1247775"/>
                    <a:gd name="connsiteY3" fmla="*/ 1837944 h 1837944"/>
                    <a:gd name="connsiteX4" fmla="*/ 0 w 1247775"/>
                    <a:gd name="connsiteY4" fmla="*/ 0 h 1837944"/>
                    <a:gd name="connsiteX0" fmla="*/ 1215787 w 2463562"/>
                    <a:gd name="connsiteY0" fmla="*/ 0 h 3297093"/>
                    <a:gd name="connsiteX1" fmla="*/ 2463562 w 2463562"/>
                    <a:gd name="connsiteY1" fmla="*/ 603504 h 3297093"/>
                    <a:gd name="connsiteX2" fmla="*/ 2463562 w 2463562"/>
                    <a:gd name="connsiteY2" fmla="*/ 1837944 h 3297093"/>
                    <a:gd name="connsiteX3" fmla="*/ 0 w 2463562"/>
                    <a:gd name="connsiteY3" fmla="*/ 3297093 h 3297093"/>
                    <a:gd name="connsiteX4" fmla="*/ 1215787 w 2463562"/>
                    <a:gd name="connsiteY4" fmla="*/ 0 h 3297093"/>
                    <a:gd name="connsiteX0" fmla="*/ 1173877 w 2421652"/>
                    <a:gd name="connsiteY0" fmla="*/ 0 h 3142788"/>
                    <a:gd name="connsiteX1" fmla="*/ 2421652 w 2421652"/>
                    <a:gd name="connsiteY1" fmla="*/ 603504 h 3142788"/>
                    <a:gd name="connsiteX2" fmla="*/ 2421652 w 2421652"/>
                    <a:gd name="connsiteY2" fmla="*/ 1837944 h 3142788"/>
                    <a:gd name="connsiteX3" fmla="*/ 0 w 2421652"/>
                    <a:gd name="connsiteY3" fmla="*/ 3142788 h 3142788"/>
                    <a:gd name="connsiteX4" fmla="*/ 1173877 w 2421652"/>
                    <a:gd name="connsiteY4" fmla="*/ 0 h 3142788"/>
                    <a:gd name="connsiteX0" fmla="*/ 1173877 w 2421652"/>
                    <a:gd name="connsiteY0" fmla="*/ 0 h 3146598"/>
                    <a:gd name="connsiteX1" fmla="*/ 2421652 w 2421652"/>
                    <a:gd name="connsiteY1" fmla="*/ 603504 h 3146598"/>
                    <a:gd name="connsiteX2" fmla="*/ 2421652 w 2421652"/>
                    <a:gd name="connsiteY2" fmla="*/ 1837944 h 3146598"/>
                    <a:gd name="connsiteX3" fmla="*/ 0 w 2421652"/>
                    <a:gd name="connsiteY3" fmla="*/ 3146598 h 3146598"/>
                    <a:gd name="connsiteX4" fmla="*/ 1173877 w 2421652"/>
                    <a:gd name="connsiteY4" fmla="*/ 0 h 3146598"/>
                    <a:gd name="connsiteX0" fmla="*/ 1177687 w 2421652"/>
                    <a:gd name="connsiteY0" fmla="*/ 0 h 3154218"/>
                    <a:gd name="connsiteX1" fmla="*/ 2421652 w 2421652"/>
                    <a:gd name="connsiteY1" fmla="*/ 611124 h 3154218"/>
                    <a:gd name="connsiteX2" fmla="*/ 2421652 w 2421652"/>
                    <a:gd name="connsiteY2" fmla="*/ 1845564 h 3154218"/>
                    <a:gd name="connsiteX3" fmla="*/ 0 w 2421652"/>
                    <a:gd name="connsiteY3" fmla="*/ 3154218 h 3154218"/>
                    <a:gd name="connsiteX4" fmla="*/ 1177687 w 2421652"/>
                    <a:gd name="connsiteY4" fmla="*/ 0 h 3154218"/>
                    <a:gd name="connsiteX0" fmla="*/ 1177687 w 3861832"/>
                    <a:gd name="connsiteY0" fmla="*/ 82296 h 3236514"/>
                    <a:gd name="connsiteX1" fmla="*/ 3861832 w 3861832"/>
                    <a:gd name="connsiteY1" fmla="*/ 0 h 3236514"/>
                    <a:gd name="connsiteX2" fmla="*/ 2421652 w 3861832"/>
                    <a:gd name="connsiteY2" fmla="*/ 1927860 h 3236514"/>
                    <a:gd name="connsiteX3" fmla="*/ 0 w 3861832"/>
                    <a:gd name="connsiteY3" fmla="*/ 3236514 h 3236514"/>
                    <a:gd name="connsiteX4" fmla="*/ 1177687 w 3861832"/>
                    <a:gd name="connsiteY4" fmla="*/ 82296 h 3236514"/>
                    <a:gd name="connsiteX0" fmla="*/ 1177687 w 5111512"/>
                    <a:gd name="connsiteY0" fmla="*/ 82296 h 3236514"/>
                    <a:gd name="connsiteX1" fmla="*/ 3861832 w 5111512"/>
                    <a:gd name="connsiteY1" fmla="*/ 0 h 3236514"/>
                    <a:gd name="connsiteX2" fmla="*/ 5111512 w 5111512"/>
                    <a:gd name="connsiteY2" fmla="*/ 3208020 h 3236514"/>
                    <a:gd name="connsiteX3" fmla="*/ 0 w 5111512"/>
                    <a:gd name="connsiteY3" fmla="*/ 3236514 h 3236514"/>
                    <a:gd name="connsiteX4" fmla="*/ 1177687 w 5111512"/>
                    <a:gd name="connsiteY4" fmla="*/ 82296 h 3236514"/>
                    <a:gd name="connsiteX0" fmla="*/ 1177687 w 5111512"/>
                    <a:gd name="connsiteY0" fmla="*/ 36576 h 3190794"/>
                    <a:gd name="connsiteX1" fmla="*/ 3960892 w 5111512"/>
                    <a:gd name="connsiteY1" fmla="*/ 0 h 3190794"/>
                    <a:gd name="connsiteX2" fmla="*/ 5111512 w 5111512"/>
                    <a:gd name="connsiteY2" fmla="*/ 3162300 h 3190794"/>
                    <a:gd name="connsiteX3" fmla="*/ 0 w 5111512"/>
                    <a:gd name="connsiteY3" fmla="*/ 3190794 h 3190794"/>
                    <a:gd name="connsiteX4" fmla="*/ 1177687 w 5111512"/>
                    <a:gd name="connsiteY4" fmla="*/ 36576 h 3190794"/>
                    <a:gd name="connsiteX0" fmla="*/ 1177687 w 5111512"/>
                    <a:gd name="connsiteY0" fmla="*/ 0 h 3154218"/>
                    <a:gd name="connsiteX1" fmla="*/ 3850402 w 5111512"/>
                    <a:gd name="connsiteY1" fmla="*/ 37719 h 3154218"/>
                    <a:gd name="connsiteX2" fmla="*/ 5111512 w 5111512"/>
                    <a:gd name="connsiteY2" fmla="*/ 3125724 h 3154218"/>
                    <a:gd name="connsiteX3" fmla="*/ 0 w 5111512"/>
                    <a:gd name="connsiteY3" fmla="*/ 3154218 h 3154218"/>
                    <a:gd name="connsiteX4" fmla="*/ 1177687 w 5111512"/>
                    <a:gd name="connsiteY4" fmla="*/ 0 h 3154218"/>
                    <a:gd name="connsiteX0" fmla="*/ 1177687 w 5111512"/>
                    <a:gd name="connsiteY0" fmla="*/ 0 h 3154218"/>
                    <a:gd name="connsiteX1" fmla="*/ 3949462 w 5111512"/>
                    <a:gd name="connsiteY1" fmla="*/ 30099 h 3154218"/>
                    <a:gd name="connsiteX2" fmla="*/ 5111512 w 5111512"/>
                    <a:gd name="connsiteY2" fmla="*/ 3125724 h 3154218"/>
                    <a:gd name="connsiteX3" fmla="*/ 0 w 5111512"/>
                    <a:gd name="connsiteY3" fmla="*/ 3154218 h 3154218"/>
                    <a:gd name="connsiteX4" fmla="*/ 1177687 w 5111512"/>
                    <a:gd name="connsiteY4" fmla="*/ 0 h 3154218"/>
                    <a:gd name="connsiteX0" fmla="*/ 1177687 w 5081032"/>
                    <a:gd name="connsiteY0" fmla="*/ 0 h 3154218"/>
                    <a:gd name="connsiteX1" fmla="*/ 3949462 w 5081032"/>
                    <a:gd name="connsiteY1" fmla="*/ 30099 h 3154218"/>
                    <a:gd name="connsiteX2" fmla="*/ 5081032 w 5081032"/>
                    <a:gd name="connsiteY2" fmla="*/ 3068574 h 3154218"/>
                    <a:gd name="connsiteX3" fmla="*/ 0 w 5081032"/>
                    <a:gd name="connsiteY3" fmla="*/ 3154218 h 3154218"/>
                    <a:gd name="connsiteX4" fmla="*/ 1177687 w 5081032"/>
                    <a:gd name="connsiteY4" fmla="*/ 0 h 3154218"/>
                    <a:gd name="connsiteX0" fmla="*/ 1177687 w 4970542"/>
                    <a:gd name="connsiteY0" fmla="*/ 0 h 3154218"/>
                    <a:gd name="connsiteX1" fmla="*/ 3949462 w 4970542"/>
                    <a:gd name="connsiteY1" fmla="*/ 30099 h 3154218"/>
                    <a:gd name="connsiteX2" fmla="*/ 4970542 w 4970542"/>
                    <a:gd name="connsiteY2" fmla="*/ 3068574 h 3154218"/>
                    <a:gd name="connsiteX3" fmla="*/ 0 w 4970542"/>
                    <a:gd name="connsiteY3" fmla="*/ 3154218 h 3154218"/>
                    <a:gd name="connsiteX4" fmla="*/ 1177687 w 4970542"/>
                    <a:gd name="connsiteY4" fmla="*/ 0 h 3154218"/>
                    <a:gd name="connsiteX0" fmla="*/ 1177687 w 5128657"/>
                    <a:gd name="connsiteY0" fmla="*/ 0 h 3188589"/>
                    <a:gd name="connsiteX1" fmla="*/ 3949462 w 5128657"/>
                    <a:gd name="connsiteY1" fmla="*/ 30099 h 3188589"/>
                    <a:gd name="connsiteX2" fmla="*/ 5128657 w 5128657"/>
                    <a:gd name="connsiteY2" fmla="*/ 3188589 h 3188589"/>
                    <a:gd name="connsiteX3" fmla="*/ 0 w 5128657"/>
                    <a:gd name="connsiteY3" fmla="*/ 3154218 h 3188589"/>
                    <a:gd name="connsiteX4" fmla="*/ 1177687 w 5128657"/>
                    <a:gd name="connsiteY4" fmla="*/ 0 h 3188589"/>
                    <a:gd name="connsiteX0" fmla="*/ 1177687 w 5124847"/>
                    <a:gd name="connsiteY0" fmla="*/ 0 h 3188589"/>
                    <a:gd name="connsiteX1" fmla="*/ 3949462 w 5124847"/>
                    <a:gd name="connsiteY1" fmla="*/ 30099 h 3188589"/>
                    <a:gd name="connsiteX2" fmla="*/ 5124847 w 5124847"/>
                    <a:gd name="connsiteY2" fmla="*/ 3188589 h 3188589"/>
                    <a:gd name="connsiteX3" fmla="*/ 0 w 5124847"/>
                    <a:gd name="connsiteY3" fmla="*/ 3154218 h 3188589"/>
                    <a:gd name="connsiteX4" fmla="*/ 1177687 w 5124847"/>
                    <a:gd name="connsiteY4" fmla="*/ 0 h 3188589"/>
                    <a:gd name="connsiteX0" fmla="*/ 1177687 w 5121037"/>
                    <a:gd name="connsiteY0" fmla="*/ 0 h 3188589"/>
                    <a:gd name="connsiteX1" fmla="*/ 3949462 w 5121037"/>
                    <a:gd name="connsiteY1" fmla="*/ 30099 h 3188589"/>
                    <a:gd name="connsiteX2" fmla="*/ 5121037 w 5121037"/>
                    <a:gd name="connsiteY2" fmla="*/ 3188589 h 3188589"/>
                    <a:gd name="connsiteX3" fmla="*/ 0 w 5121037"/>
                    <a:gd name="connsiteY3" fmla="*/ 3154218 h 3188589"/>
                    <a:gd name="connsiteX4" fmla="*/ 1177687 w 5121037"/>
                    <a:gd name="connsiteY4" fmla="*/ 0 h 3188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1037" h="3188589">
                      <a:moveTo>
                        <a:pt x="1177687" y="0"/>
                      </a:moveTo>
                      <a:lnTo>
                        <a:pt x="3949462" y="30099"/>
                      </a:lnTo>
                      <a:lnTo>
                        <a:pt x="5121037" y="3188589"/>
                      </a:lnTo>
                      <a:lnTo>
                        <a:pt x="0" y="3154218"/>
                      </a:lnTo>
                      <a:lnTo>
                        <a:pt x="1177687" y="0"/>
                      </a:lnTo>
                      <a:close/>
                    </a:path>
                  </a:pathLst>
                </a:cu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139" name="Rectangle 135">
                  <a:extLst>
                    <a:ext uri="{FF2B5EF4-FFF2-40B4-BE49-F238E27FC236}">
                      <a16:creationId xmlns:a16="http://schemas.microsoft.com/office/drawing/2014/main" id="{CE5DC50D-52D2-4221-86B6-3A476C01A509}"/>
                    </a:ext>
                  </a:extLst>
                </p:cNvPr>
                <p:cNvSpPr/>
                <p:nvPr/>
              </p:nvSpPr>
              <p:spPr>
                <a:xfrm>
                  <a:off x="3901276" y="4275738"/>
                  <a:ext cx="4351347" cy="1062876"/>
                </a:xfrm>
                <a:custGeom>
                  <a:avLst/>
                  <a:gdLst>
                    <a:gd name="connsiteX0" fmla="*/ 0 w 4358967"/>
                    <a:gd name="connsiteY0" fmla="*/ 0 h 373266"/>
                    <a:gd name="connsiteX1" fmla="*/ 4358967 w 4358967"/>
                    <a:gd name="connsiteY1" fmla="*/ 0 h 373266"/>
                    <a:gd name="connsiteX2" fmla="*/ 4358967 w 4358967"/>
                    <a:gd name="connsiteY2" fmla="*/ 373266 h 373266"/>
                    <a:gd name="connsiteX3" fmla="*/ 0 w 4358967"/>
                    <a:gd name="connsiteY3" fmla="*/ 373266 h 373266"/>
                    <a:gd name="connsiteX4" fmla="*/ 0 w 4358967"/>
                    <a:gd name="connsiteY4" fmla="*/ 0 h 373266"/>
                    <a:gd name="connsiteX0" fmla="*/ 0 w 4389447"/>
                    <a:gd name="connsiteY0" fmla="*/ 0 h 373266"/>
                    <a:gd name="connsiteX1" fmla="*/ 4358967 w 4389447"/>
                    <a:gd name="connsiteY1" fmla="*/ 0 h 373266"/>
                    <a:gd name="connsiteX2" fmla="*/ 4389447 w 4389447"/>
                    <a:gd name="connsiteY2" fmla="*/ 365646 h 373266"/>
                    <a:gd name="connsiteX3" fmla="*/ 0 w 4389447"/>
                    <a:gd name="connsiteY3" fmla="*/ 373266 h 373266"/>
                    <a:gd name="connsiteX4" fmla="*/ 0 w 4389447"/>
                    <a:gd name="connsiteY4" fmla="*/ 0 h 373266"/>
                    <a:gd name="connsiteX0" fmla="*/ 0 w 4358967"/>
                    <a:gd name="connsiteY0" fmla="*/ 0 h 373266"/>
                    <a:gd name="connsiteX1" fmla="*/ 4358967 w 4358967"/>
                    <a:gd name="connsiteY1" fmla="*/ 0 h 373266"/>
                    <a:gd name="connsiteX2" fmla="*/ 4336107 w 4358967"/>
                    <a:gd name="connsiteY2" fmla="*/ 365646 h 373266"/>
                    <a:gd name="connsiteX3" fmla="*/ 0 w 4358967"/>
                    <a:gd name="connsiteY3" fmla="*/ 373266 h 373266"/>
                    <a:gd name="connsiteX4" fmla="*/ 0 w 4358967"/>
                    <a:gd name="connsiteY4" fmla="*/ 0 h 373266"/>
                    <a:gd name="connsiteX0" fmla="*/ 0 w 4358967"/>
                    <a:gd name="connsiteY0" fmla="*/ 0 h 371361"/>
                    <a:gd name="connsiteX1" fmla="*/ 4358967 w 4358967"/>
                    <a:gd name="connsiteY1" fmla="*/ 0 h 371361"/>
                    <a:gd name="connsiteX2" fmla="*/ 4336107 w 4358967"/>
                    <a:gd name="connsiteY2" fmla="*/ 365646 h 371361"/>
                    <a:gd name="connsiteX3" fmla="*/ 3810 w 4358967"/>
                    <a:gd name="connsiteY3" fmla="*/ 371361 h 371361"/>
                    <a:gd name="connsiteX4" fmla="*/ 0 w 4358967"/>
                    <a:gd name="connsiteY4" fmla="*/ 0 h 371361"/>
                    <a:gd name="connsiteX0" fmla="*/ 15240 w 4374207"/>
                    <a:gd name="connsiteY0" fmla="*/ 0 h 365646"/>
                    <a:gd name="connsiteX1" fmla="*/ 4374207 w 4374207"/>
                    <a:gd name="connsiteY1" fmla="*/ 0 h 365646"/>
                    <a:gd name="connsiteX2" fmla="*/ 4351347 w 4374207"/>
                    <a:gd name="connsiteY2" fmla="*/ 365646 h 365646"/>
                    <a:gd name="connsiteX3" fmla="*/ 0 w 4374207"/>
                    <a:gd name="connsiteY3" fmla="*/ 363741 h 365646"/>
                    <a:gd name="connsiteX4" fmla="*/ 15240 w 4374207"/>
                    <a:gd name="connsiteY4" fmla="*/ 0 h 365646"/>
                    <a:gd name="connsiteX0" fmla="*/ 685800 w 4374207"/>
                    <a:gd name="connsiteY0" fmla="*/ 0 h 1041921"/>
                    <a:gd name="connsiteX1" fmla="*/ 4374207 w 4374207"/>
                    <a:gd name="connsiteY1" fmla="*/ 676275 h 1041921"/>
                    <a:gd name="connsiteX2" fmla="*/ 4351347 w 4374207"/>
                    <a:gd name="connsiteY2" fmla="*/ 1041921 h 1041921"/>
                    <a:gd name="connsiteX3" fmla="*/ 0 w 4374207"/>
                    <a:gd name="connsiteY3" fmla="*/ 1040016 h 1041921"/>
                    <a:gd name="connsiteX4" fmla="*/ 685800 w 4374207"/>
                    <a:gd name="connsiteY4" fmla="*/ 0 h 1041921"/>
                    <a:gd name="connsiteX0" fmla="*/ 685800 w 4351347"/>
                    <a:gd name="connsiteY0" fmla="*/ 20955 h 1062876"/>
                    <a:gd name="connsiteX1" fmla="*/ 4033212 w 4351347"/>
                    <a:gd name="connsiteY1" fmla="*/ 0 h 1062876"/>
                    <a:gd name="connsiteX2" fmla="*/ 4351347 w 4351347"/>
                    <a:gd name="connsiteY2" fmla="*/ 1062876 h 1062876"/>
                    <a:gd name="connsiteX3" fmla="*/ 0 w 4351347"/>
                    <a:gd name="connsiteY3" fmla="*/ 1060971 h 1062876"/>
                    <a:gd name="connsiteX4" fmla="*/ 685800 w 4351347"/>
                    <a:gd name="connsiteY4" fmla="*/ 20955 h 106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47" h="1062876">
                      <a:moveTo>
                        <a:pt x="685800" y="20955"/>
                      </a:moveTo>
                      <a:lnTo>
                        <a:pt x="4033212" y="0"/>
                      </a:lnTo>
                      <a:lnTo>
                        <a:pt x="4351347" y="1062876"/>
                      </a:lnTo>
                      <a:lnTo>
                        <a:pt x="0" y="1060971"/>
                      </a:lnTo>
                      <a:lnTo>
                        <a:pt x="685800" y="20955"/>
                      </a:lnTo>
                      <a:close/>
                    </a:path>
                  </a:pathLst>
                </a:cu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sp>
              <p:nvSpPr>
                <p:cNvPr id="140" name="Rectangle 139">
                  <a:extLst>
                    <a:ext uri="{FF2B5EF4-FFF2-40B4-BE49-F238E27FC236}">
                      <a16:creationId xmlns:a16="http://schemas.microsoft.com/office/drawing/2014/main" id="{C5DB17FC-F56C-48AB-85E0-1DA72707A330}"/>
                    </a:ext>
                  </a:extLst>
                </p:cNvPr>
                <p:cNvSpPr/>
                <p:nvPr/>
              </p:nvSpPr>
              <p:spPr>
                <a:xfrm>
                  <a:off x="5274944" y="1207771"/>
                  <a:ext cx="1632585" cy="571304"/>
                </a:xfrm>
                <a:prstGeom prst="rect">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solidFill>
                      <a:schemeClr val="accent1"/>
                    </a:solidFill>
                  </a:endParaRPr>
                </a:p>
              </p:txBody>
            </p:sp>
          </p:grpSp>
          <p:sp>
            <p:nvSpPr>
              <p:cNvPr id="132" name="TextBox 131">
                <a:extLst>
                  <a:ext uri="{FF2B5EF4-FFF2-40B4-BE49-F238E27FC236}">
                    <a16:creationId xmlns:a16="http://schemas.microsoft.com/office/drawing/2014/main" id="{8A7CC5CE-2D6C-4D8D-8F81-621F8BC63C28}"/>
                  </a:ext>
                </a:extLst>
              </p:cNvPr>
              <p:cNvSpPr txBox="1"/>
              <p:nvPr/>
            </p:nvSpPr>
            <p:spPr>
              <a:xfrm>
                <a:off x="6663777" y="2906643"/>
                <a:ext cx="5121027" cy="2995155"/>
              </a:xfrm>
              <a:prstGeom prst="rect">
                <a:avLst/>
              </a:prstGeom>
              <a:noFill/>
              <a:ln>
                <a:noFill/>
              </a:ln>
            </p:spPr>
            <p:txBody>
              <a:bodyPr wrap="square" rtlCol="0">
                <a:spAutoFit/>
              </a:bodyPr>
              <a:lstStyle/>
              <a:p>
                <a:pPr algn="ctr"/>
                <a:r>
                  <a:rPr lang="en-US" sz="1600">
                    <a:solidFill>
                      <a:schemeClr val="bg1"/>
                    </a:solidFill>
                  </a:rPr>
                  <a:t>kg</a:t>
                </a:r>
              </a:p>
            </p:txBody>
          </p:sp>
        </p:grpSp>
      </p:grpSp>
      <p:grpSp>
        <p:nvGrpSpPr>
          <p:cNvPr id="7" name="Group 6">
            <a:extLst>
              <a:ext uri="{FF2B5EF4-FFF2-40B4-BE49-F238E27FC236}">
                <a16:creationId xmlns:a16="http://schemas.microsoft.com/office/drawing/2014/main" id="{B5BA9FFC-24EE-4CAB-A1C2-FD3402A2D473}"/>
              </a:ext>
            </a:extLst>
          </p:cNvPr>
          <p:cNvGrpSpPr/>
          <p:nvPr/>
        </p:nvGrpSpPr>
        <p:grpSpPr>
          <a:xfrm rot="16200000">
            <a:off x="2114696" y="2815645"/>
            <a:ext cx="1047217" cy="561064"/>
            <a:chOff x="4150195" y="2287896"/>
            <a:chExt cx="2708243" cy="1450986"/>
          </a:xfrm>
        </p:grpSpPr>
        <p:sp>
          <p:nvSpPr>
            <p:cNvPr id="206" name="Rectangle: Rounded Corners 205">
              <a:extLst>
                <a:ext uri="{FF2B5EF4-FFF2-40B4-BE49-F238E27FC236}">
                  <a16:creationId xmlns:a16="http://schemas.microsoft.com/office/drawing/2014/main" id="{A7EE9F3E-D7DE-4F98-A5A5-EE0C87B9C865}"/>
                </a:ext>
              </a:extLst>
            </p:cNvPr>
            <p:cNvSpPr/>
            <p:nvPr/>
          </p:nvSpPr>
          <p:spPr>
            <a:xfrm rot="16200000">
              <a:off x="3632834" y="2876513"/>
              <a:ext cx="1304544" cy="269822"/>
            </a:xfrm>
            <a:prstGeom prst="roundRect">
              <a:avLst/>
            </a:prstGeom>
            <a:solidFill>
              <a:srgbClr val="FFFF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7" name="Rectangle: Rounded Corners 206">
              <a:extLst>
                <a:ext uri="{FF2B5EF4-FFF2-40B4-BE49-F238E27FC236}">
                  <a16:creationId xmlns:a16="http://schemas.microsoft.com/office/drawing/2014/main" id="{9AFF8A7F-00E7-4BF2-9160-012ECCD0F87F}"/>
                </a:ext>
              </a:extLst>
            </p:cNvPr>
            <p:cNvSpPr/>
            <p:nvPr/>
          </p:nvSpPr>
          <p:spPr>
            <a:xfrm>
              <a:off x="4430139" y="2287896"/>
              <a:ext cx="2401401" cy="418629"/>
            </a:xfrm>
            <a:prstGeom prst="roundRect">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8" name="Rectangle: Rounded Corners 207">
              <a:extLst>
                <a:ext uri="{FF2B5EF4-FFF2-40B4-BE49-F238E27FC236}">
                  <a16:creationId xmlns:a16="http://schemas.microsoft.com/office/drawing/2014/main" id="{63917BBD-4557-43A8-8674-61DBE7FAF906}"/>
                </a:ext>
              </a:extLst>
            </p:cNvPr>
            <p:cNvSpPr/>
            <p:nvPr/>
          </p:nvSpPr>
          <p:spPr>
            <a:xfrm>
              <a:off x="4426959" y="3272953"/>
              <a:ext cx="2431479" cy="465929"/>
            </a:xfrm>
            <a:prstGeom prst="roundRect">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 name="Rectangle: Rounded Corners 208">
              <a:extLst>
                <a:ext uri="{FF2B5EF4-FFF2-40B4-BE49-F238E27FC236}">
                  <a16:creationId xmlns:a16="http://schemas.microsoft.com/office/drawing/2014/main" id="{180FCB4A-73E6-4923-9F5C-B7291443EDB2}"/>
                </a:ext>
              </a:extLst>
            </p:cNvPr>
            <p:cNvSpPr/>
            <p:nvPr/>
          </p:nvSpPr>
          <p:spPr>
            <a:xfrm>
              <a:off x="4805339" y="2712385"/>
              <a:ext cx="1506426" cy="558491"/>
            </a:xfrm>
            <a:prstGeom prst="roundRect">
              <a:avLst/>
            </a:prstGeom>
            <a:solidFill>
              <a:schemeClr val="bg1"/>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M</a:t>
              </a:r>
            </a:p>
          </p:txBody>
        </p:sp>
        <p:sp>
          <p:nvSpPr>
            <p:cNvPr id="210" name="Rectangle: Rounded Corners 209">
              <a:extLst>
                <a:ext uri="{FF2B5EF4-FFF2-40B4-BE49-F238E27FC236}">
                  <a16:creationId xmlns:a16="http://schemas.microsoft.com/office/drawing/2014/main" id="{75B4BE09-C795-4510-8641-6D231DFE0CEB}"/>
                </a:ext>
              </a:extLst>
            </p:cNvPr>
            <p:cNvSpPr/>
            <p:nvPr/>
          </p:nvSpPr>
          <p:spPr>
            <a:xfrm>
              <a:off x="4423743" y="2940379"/>
              <a:ext cx="380414" cy="117630"/>
            </a:xfrm>
            <a:prstGeom prst="roundRect">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13" name="Group 212">
            <a:extLst>
              <a:ext uri="{FF2B5EF4-FFF2-40B4-BE49-F238E27FC236}">
                <a16:creationId xmlns:a16="http://schemas.microsoft.com/office/drawing/2014/main" id="{E1D617D9-D010-4AE2-9268-99341BA83AC7}"/>
              </a:ext>
            </a:extLst>
          </p:cNvPr>
          <p:cNvGrpSpPr/>
          <p:nvPr/>
        </p:nvGrpSpPr>
        <p:grpSpPr>
          <a:xfrm>
            <a:off x="4590813" y="2088469"/>
            <a:ext cx="6839187" cy="935177"/>
            <a:chOff x="4590813" y="1655543"/>
            <a:chExt cx="6839187" cy="935177"/>
          </a:xfrm>
        </p:grpSpPr>
        <p:grpSp>
          <p:nvGrpSpPr>
            <p:cNvPr id="214" name="Group 213">
              <a:extLst>
                <a:ext uri="{FF2B5EF4-FFF2-40B4-BE49-F238E27FC236}">
                  <a16:creationId xmlns:a16="http://schemas.microsoft.com/office/drawing/2014/main" id="{B5F86075-2EB4-4F6F-94E5-3748F52BC01F}"/>
                </a:ext>
              </a:extLst>
            </p:cNvPr>
            <p:cNvGrpSpPr/>
            <p:nvPr/>
          </p:nvGrpSpPr>
          <p:grpSpPr>
            <a:xfrm>
              <a:off x="4590813" y="1655543"/>
              <a:ext cx="941973" cy="935177"/>
              <a:chOff x="557886" y="2809109"/>
              <a:chExt cx="1269127" cy="1269127"/>
            </a:xfrm>
          </p:grpSpPr>
          <p:sp>
            <p:nvSpPr>
              <p:cNvPr id="216" name="Oval 215">
                <a:extLst>
                  <a:ext uri="{FF2B5EF4-FFF2-40B4-BE49-F238E27FC236}">
                    <a16:creationId xmlns:a16="http://schemas.microsoft.com/office/drawing/2014/main" id="{28EA677F-CD4A-4743-8A26-0FBDC8B5F623}"/>
                  </a:ext>
                </a:extLst>
              </p:cNvPr>
              <p:cNvSpPr/>
              <p:nvPr/>
            </p:nvSpPr>
            <p:spPr>
              <a:xfrm>
                <a:off x="557886" y="2809109"/>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7" name="Graphic 216" descr="Drawing compass">
                <a:extLst>
                  <a:ext uri="{FF2B5EF4-FFF2-40B4-BE49-F238E27FC236}">
                    <a16:creationId xmlns:a16="http://schemas.microsoft.com/office/drawing/2014/main" id="{94411608-68B1-4F92-8E63-A9E1186F38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5249" y="2986472"/>
                <a:ext cx="914400" cy="914400"/>
              </a:xfrm>
              <a:prstGeom prst="rect">
                <a:avLst/>
              </a:prstGeom>
            </p:spPr>
          </p:pic>
        </p:grpSp>
        <p:sp>
          <p:nvSpPr>
            <p:cNvPr id="215" name="Rectangle 214">
              <a:extLst>
                <a:ext uri="{FF2B5EF4-FFF2-40B4-BE49-F238E27FC236}">
                  <a16:creationId xmlns:a16="http://schemas.microsoft.com/office/drawing/2014/main" id="{94298802-0280-47B9-8E16-5F78F5F6A9F9}"/>
                </a:ext>
              </a:extLst>
            </p:cNvPr>
            <p:cNvSpPr/>
            <p:nvPr/>
          </p:nvSpPr>
          <p:spPr>
            <a:xfrm>
              <a:off x="5678842" y="1862326"/>
              <a:ext cx="5751158" cy="523220"/>
            </a:xfrm>
            <a:prstGeom prst="rect">
              <a:avLst/>
            </a:prstGeom>
            <a:noFill/>
          </p:spPr>
          <p:txBody>
            <a:bodyPr wrap="square" lIns="91440" tIns="45720" rIns="91440" bIns="45720">
              <a:spAutoFit/>
            </a:bodyPr>
            <a:lstStyle/>
            <a:p>
              <a:r>
                <a:rPr lang="en-US" sz="28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Same scales as spring prototype</a:t>
              </a:r>
            </a:p>
          </p:txBody>
        </p:sp>
      </p:grpSp>
      <p:grpSp>
        <p:nvGrpSpPr>
          <p:cNvPr id="218" name="Group 217">
            <a:extLst>
              <a:ext uri="{FF2B5EF4-FFF2-40B4-BE49-F238E27FC236}">
                <a16:creationId xmlns:a16="http://schemas.microsoft.com/office/drawing/2014/main" id="{2560FCA5-4CFB-405D-B947-4E59D0B46ECA}"/>
              </a:ext>
            </a:extLst>
          </p:cNvPr>
          <p:cNvGrpSpPr/>
          <p:nvPr/>
        </p:nvGrpSpPr>
        <p:grpSpPr>
          <a:xfrm>
            <a:off x="4590813" y="3143742"/>
            <a:ext cx="7621323" cy="935177"/>
            <a:chOff x="4590813" y="2494538"/>
            <a:chExt cx="7621323" cy="935177"/>
          </a:xfrm>
        </p:grpSpPr>
        <p:grpSp>
          <p:nvGrpSpPr>
            <p:cNvPr id="219" name="Group 218">
              <a:extLst>
                <a:ext uri="{FF2B5EF4-FFF2-40B4-BE49-F238E27FC236}">
                  <a16:creationId xmlns:a16="http://schemas.microsoft.com/office/drawing/2014/main" id="{0E7B2F0F-2229-4435-9B4A-CE75C932C230}"/>
                </a:ext>
              </a:extLst>
            </p:cNvPr>
            <p:cNvGrpSpPr/>
            <p:nvPr/>
          </p:nvGrpSpPr>
          <p:grpSpPr>
            <a:xfrm>
              <a:off x="4590813" y="2494538"/>
              <a:ext cx="7621323" cy="935177"/>
              <a:chOff x="4590813" y="2513019"/>
              <a:chExt cx="7621323" cy="935177"/>
            </a:xfrm>
          </p:grpSpPr>
          <p:sp>
            <p:nvSpPr>
              <p:cNvPr id="221" name="Oval 220">
                <a:extLst>
                  <a:ext uri="{FF2B5EF4-FFF2-40B4-BE49-F238E27FC236}">
                    <a16:creationId xmlns:a16="http://schemas.microsoft.com/office/drawing/2014/main" id="{167CF8A3-32C5-4B85-B4A6-D833079C8942}"/>
                  </a:ext>
                </a:extLst>
              </p:cNvPr>
              <p:cNvSpPr/>
              <p:nvPr/>
            </p:nvSpPr>
            <p:spPr>
              <a:xfrm>
                <a:off x="4590813" y="2513019"/>
                <a:ext cx="941973" cy="93517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2" name="Rectangle 221">
                <a:extLst>
                  <a:ext uri="{FF2B5EF4-FFF2-40B4-BE49-F238E27FC236}">
                    <a16:creationId xmlns:a16="http://schemas.microsoft.com/office/drawing/2014/main" id="{2E4870E6-9C38-49C2-A5B2-3963AE9B27FE}"/>
                  </a:ext>
                </a:extLst>
              </p:cNvPr>
              <p:cNvSpPr/>
              <p:nvPr/>
            </p:nvSpPr>
            <p:spPr>
              <a:xfrm>
                <a:off x="5682207" y="2717844"/>
                <a:ext cx="6529929" cy="523220"/>
              </a:xfrm>
              <a:prstGeom prst="rect">
                <a:avLst/>
              </a:prstGeom>
              <a:noFill/>
            </p:spPr>
            <p:txBody>
              <a:bodyPr wrap="none" lIns="91440" tIns="45720" rIns="91440" bIns="45720">
                <a:spAutoFit/>
              </a:bodyPr>
              <a:lstStyle/>
              <a:p>
                <a:r>
                  <a:rPr lang="en-US" sz="28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Test unlocking movement under load</a:t>
                </a:r>
              </a:p>
            </p:txBody>
          </p:sp>
        </p:grpSp>
        <p:pic>
          <p:nvPicPr>
            <p:cNvPr id="220" name="Graphic 219" descr="Unlock with solid fill">
              <a:extLst>
                <a:ext uri="{FF2B5EF4-FFF2-40B4-BE49-F238E27FC236}">
                  <a16:creationId xmlns:a16="http://schemas.microsoft.com/office/drawing/2014/main" id="{5401AF6E-F1C1-4DDC-B515-137474FFFA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75859" y="2543222"/>
              <a:ext cx="767571" cy="767571"/>
            </a:xfrm>
            <a:prstGeom prst="rect">
              <a:avLst/>
            </a:prstGeom>
          </p:spPr>
        </p:pic>
      </p:grpSp>
      <p:grpSp>
        <p:nvGrpSpPr>
          <p:cNvPr id="223" name="Group 222">
            <a:extLst>
              <a:ext uri="{FF2B5EF4-FFF2-40B4-BE49-F238E27FC236}">
                <a16:creationId xmlns:a16="http://schemas.microsoft.com/office/drawing/2014/main" id="{4E89B88C-3FF4-420A-8105-ED509C859749}"/>
              </a:ext>
            </a:extLst>
          </p:cNvPr>
          <p:cNvGrpSpPr/>
          <p:nvPr/>
        </p:nvGrpSpPr>
        <p:grpSpPr>
          <a:xfrm>
            <a:off x="4590813" y="4225347"/>
            <a:ext cx="5889343" cy="935177"/>
            <a:chOff x="4590813" y="3576143"/>
            <a:chExt cx="5889343" cy="935177"/>
          </a:xfrm>
        </p:grpSpPr>
        <p:grpSp>
          <p:nvGrpSpPr>
            <p:cNvPr id="224" name="Group 223">
              <a:extLst>
                <a:ext uri="{FF2B5EF4-FFF2-40B4-BE49-F238E27FC236}">
                  <a16:creationId xmlns:a16="http://schemas.microsoft.com/office/drawing/2014/main" id="{D5F47064-5246-4C71-922F-D0852720C007}"/>
                </a:ext>
              </a:extLst>
            </p:cNvPr>
            <p:cNvGrpSpPr/>
            <p:nvPr/>
          </p:nvGrpSpPr>
          <p:grpSpPr>
            <a:xfrm>
              <a:off x="4590813" y="3576143"/>
              <a:ext cx="5889343" cy="935177"/>
              <a:chOff x="4590813" y="1655543"/>
              <a:chExt cx="5889343" cy="935177"/>
            </a:xfrm>
          </p:grpSpPr>
          <p:sp>
            <p:nvSpPr>
              <p:cNvPr id="226" name="Oval 225">
                <a:extLst>
                  <a:ext uri="{FF2B5EF4-FFF2-40B4-BE49-F238E27FC236}">
                    <a16:creationId xmlns:a16="http://schemas.microsoft.com/office/drawing/2014/main" id="{9B7744E5-F051-48C2-B2D8-CBD2DF58060E}"/>
                  </a:ext>
                </a:extLst>
              </p:cNvPr>
              <p:cNvSpPr/>
              <p:nvPr/>
            </p:nvSpPr>
            <p:spPr>
              <a:xfrm>
                <a:off x="4590813" y="1655543"/>
                <a:ext cx="941973" cy="93517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7" name="Rectangle 226">
                <a:extLst>
                  <a:ext uri="{FF2B5EF4-FFF2-40B4-BE49-F238E27FC236}">
                    <a16:creationId xmlns:a16="http://schemas.microsoft.com/office/drawing/2014/main" id="{AC49C50F-E248-45F2-9EDD-2D0650D4A713}"/>
                  </a:ext>
                </a:extLst>
              </p:cNvPr>
              <p:cNvSpPr/>
              <p:nvPr/>
            </p:nvSpPr>
            <p:spPr>
              <a:xfrm>
                <a:off x="5678842" y="1857188"/>
                <a:ext cx="4801314" cy="523220"/>
              </a:xfrm>
              <a:prstGeom prst="rect">
                <a:avLst/>
              </a:prstGeom>
              <a:noFill/>
            </p:spPr>
            <p:txBody>
              <a:bodyPr wrap="none" lIns="91440" tIns="45720" rIns="91440" bIns="45720">
                <a:spAutoFit/>
              </a:bodyPr>
              <a:lstStyle/>
              <a:p>
                <a:r>
                  <a:rPr lang="en-US" sz="28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Why a separate prototype?</a:t>
                </a:r>
              </a:p>
            </p:txBody>
          </p:sp>
        </p:grpSp>
        <p:pic>
          <p:nvPicPr>
            <p:cNvPr id="225" name="Graphic 224" descr="Question Mark with solid fill">
              <a:extLst>
                <a:ext uri="{FF2B5EF4-FFF2-40B4-BE49-F238E27FC236}">
                  <a16:creationId xmlns:a16="http://schemas.microsoft.com/office/drawing/2014/main" id="{62A3C12A-F2BF-42EF-A938-EDAB748F50D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60294" y="3644105"/>
              <a:ext cx="798699" cy="798699"/>
            </a:xfrm>
            <a:prstGeom prst="rect">
              <a:avLst/>
            </a:prstGeom>
          </p:spPr>
        </p:pic>
      </p:grpSp>
      <p:sp>
        <p:nvSpPr>
          <p:cNvPr id="108" name="Footer Placeholder 3">
            <a:extLst>
              <a:ext uri="{FF2B5EF4-FFF2-40B4-BE49-F238E27FC236}">
                <a16:creationId xmlns:a16="http://schemas.microsoft.com/office/drawing/2014/main" id="{66F827FC-814B-4241-99F9-7019B3E7E114}"/>
              </a:ext>
            </a:extLst>
          </p:cNvPr>
          <p:cNvSpPr txBox="1">
            <a:spLocks/>
          </p:cNvSpPr>
          <p:nvPr/>
        </p:nvSpPr>
        <p:spPr>
          <a:xfrm>
            <a:off x="10734555" y="5571138"/>
            <a:ext cx="1457446"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Alex Noll</a:t>
            </a:r>
          </a:p>
        </p:txBody>
      </p:sp>
      <p:grpSp>
        <p:nvGrpSpPr>
          <p:cNvPr id="109" name="Group 108">
            <a:extLst>
              <a:ext uri="{FF2B5EF4-FFF2-40B4-BE49-F238E27FC236}">
                <a16:creationId xmlns:a16="http://schemas.microsoft.com/office/drawing/2014/main" id="{5A07E147-F4A9-4D03-B640-8C07E931150A}"/>
              </a:ext>
            </a:extLst>
          </p:cNvPr>
          <p:cNvGrpSpPr/>
          <p:nvPr/>
        </p:nvGrpSpPr>
        <p:grpSpPr>
          <a:xfrm>
            <a:off x="0" y="0"/>
            <a:ext cx="917640" cy="914400"/>
            <a:chOff x="5444752" y="1492035"/>
            <a:chExt cx="917640" cy="914400"/>
          </a:xfrm>
        </p:grpSpPr>
        <p:sp>
          <p:nvSpPr>
            <p:cNvPr id="110" name="Oval 109">
              <a:extLst>
                <a:ext uri="{FF2B5EF4-FFF2-40B4-BE49-F238E27FC236}">
                  <a16:creationId xmlns:a16="http://schemas.microsoft.com/office/drawing/2014/main" id="{10BA401D-D8CB-479F-96B3-F4A19E111D64}"/>
                </a:ext>
              </a:extLst>
            </p:cNvPr>
            <p:cNvSpPr/>
            <p:nvPr/>
          </p:nvSpPr>
          <p:spPr>
            <a:xfrm>
              <a:off x="5550719"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1" name="Graphic 110" descr="New Moon">
              <a:extLst>
                <a:ext uri="{FF2B5EF4-FFF2-40B4-BE49-F238E27FC236}">
                  <a16:creationId xmlns:a16="http://schemas.microsoft.com/office/drawing/2014/main" id="{518B006C-0683-4191-BB36-294ADA1B015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47992" y="1492035"/>
              <a:ext cx="914400" cy="914400"/>
            </a:xfrm>
            <a:prstGeom prst="rect">
              <a:avLst/>
            </a:prstGeom>
          </p:spPr>
        </p:pic>
        <p:pic>
          <p:nvPicPr>
            <p:cNvPr id="112" name="Graphic 111" descr="Waxing Gibbous Moon">
              <a:extLst>
                <a:ext uri="{FF2B5EF4-FFF2-40B4-BE49-F238E27FC236}">
                  <a16:creationId xmlns:a16="http://schemas.microsoft.com/office/drawing/2014/main" id="{EBC678E2-7B1F-45DC-B02D-AE466764720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444752" y="1492035"/>
              <a:ext cx="914400" cy="914400"/>
            </a:xfrm>
            <a:prstGeom prst="rect">
              <a:avLst/>
            </a:prstGeom>
          </p:spPr>
        </p:pic>
      </p:grpSp>
    </p:spTree>
    <p:extLst>
      <p:ext uri="{BB962C8B-B14F-4D97-AF65-F5344CB8AC3E}">
        <p14:creationId xmlns:p14="http://schemas.microsoft.com/office/powerpoint/2010/main" val="157982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700494FE-2A2B-4017-A4B8-221C188F2C71}"/>
              </a:ext>
            </a:extLst>
          </p:cNvPr>
          <p:cNvGrpSpPr/>
          <p:nvPr/>
        </p:nvGrpSpPr>
        <p:grpSpPr>
          <a:xfrm>
            <a:off x="1404490" y="1354250"/>
            <a:ext cx="2284749" cy="1110830"/>
            <a:chOff x="833120" y="1354250"/>
            <a:chExt cx="2284749" cy="1110830"/>
          </a:xfrm>
        </p:grpSpPr>
        <p:sp>
          <p:nvSpPr>
            <p:cNvPr id="11" name="TextBox 10">
              <a:extLst>
                <a:ext uri="{FF2B5EF4-FFF2-40B4-BE49-F238E27FC236}">
                  <a16:creationId xmlns:a16="http://schemas.microsoft.com/office/drawing/2014/main" id="{CD84291A-D3E9-4D76-B8D5-57F8638582AA}"/>
                </a:ext>
              </a:extLst>
            </p:cNvPr>
            <p:cNvSpPr txBox="1"/>
            <p:nvPr/>
          </p:nvSpPr>
          <p:spPr>
            <a:xfrm>
              <a:off x="833120" y="1354250"/>
              <a:ext cx="2284749" cy="400110"/>
            </a:xfrm>
            <a:prstGeom prst="rect">
              <a:avLst/>
            </a:prstGeom>
            <a:solidFill>
              <a:srgbClr val="0D0D0D">
                <a:alpha val="87059"/>
              </a:srgbClr>
            </a:solidFill>
            <a:effectLst>
              <a:softEdge rad="317500"/>
            </a:effectLst>
          </p:spPr>
          <p:txBody>
            <a:bodyPr wrap="square" lIns="91440" tIns="45720" rIns="91440" bIns="45720" rtlCol="0" anchor="t">
              <a:spAutoFit/>
            </a:bodyPr>
            <a:lstStyle/>
            <a:p>
              <a:pPr algn="ctr"/>
              <a:r>
                <a:rPr lang="en-US" sz="2000" b="1">
                  <a:solidFill>
                    <a:schemeClr val="bg1"/>
                  </a:solidFill>
                </a:rPr>
                <a:t>Spring Prototype</a:t>
              </a:r>
            </a:p>
          </p:txBody>
        </p:sp>
        <p:cxnSp>
          <p:nvCxnSpPr>
            <p:cNvPr id="57" name="Straight Connector 56">
              <a:extLst>
                <a:ext uri="{FF2B5EF4-FFF2-40B4-BE49-F238E27FC236}">
                  <a16:creationId xmlns:a16="http://schemas.microsoft.com/office/drawing/2014/main" id="{1503E17E-9FF1-49DE-8D23-A9D9E24CEF34}"/>
                </a:ext>
              </a:extLst>
            </p:cNvPr>
            <p:cNvCxnSpPr>
              <a:cxnSpLocks/>
              <a:stCxn id="11" idx="2"/>
            </p:cNvCxnSpPr>
            <p:nvPr/>
          </p:nvCxnSpPr>
          <p:spPr>
            <a:xfrm>
              <a:off x="1975495" y="1754360"/>
              <a:ext cx="330383" cy="710720"/>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1583D46B-8FF6-4160-95CB-A82511C2F46E}"/>
              </a:ext>
            </a:extLst>
          </p:cNvPr>
          <p:cNvGrpSpPr/>
          <p:nvPr/>
        </p:nvGrpSpPr>
        <p:grpSpPr>
          <a:xfrm>
            <a:off x="4576820" y="1784301"/>
            <a:ext cx="1369190" cy="1316854"/>
            <a:chOff x="833121" y="1354250"/>
            <a:chExt cx="1369190" cy="1316854"/>
          </a:xfrm>
        </p:grpSpPr>
        <p:sp>
          <p:nvSpPr>
            <p:cNvPr id="60" name="TextBox 59">
              <a:extLst>
                <a:ext uri="{FF2B5EF4-FFF2-40B4-BE49-F238E27FC236}">
                  <a16:creationId xmlns:a16="http://schemas.microsoft.com/office/drawing/2014/main" id="{FFAD3893-3836-450E-86B2-A6B0CA024950}"/>
                </a:ext>
              </a:extLst>
            </p:cNvPr>
            <p:cNvSpPr txBox="1"/>
            <p:nvPr/>
          </p:nvSpPr>
          <p:spPr>
            <a:xfrm>
              <a:off x="833121" y="1354250"/>
              <a:ext cx="1369190" cy="707886"/>
            </a:xfrm>
            <a:prstGeom prst="rect">
              <a:avLst/>
            </a:prstGeom>
            <a:solidFill>
              <a:srgbClr val="0D0D0D">
                <a:alpha val="87059"/>
              </a:srgbClr>
            </a:solidFill>
            <a:effectLst>
              <a:softEdge rad="317500"/>
            </a:effectLst>
          </p:spPr>
          <p:txBody>
            <a:bodyPr wrap="square" lIns="91440" tIns="45720" rIns="91440" bIns="45720" rtlCol="0" anchor="t">
              <a:spAutoFit/>
            </a:bodyPr>
            <a:lstStyle/>
            <a:p>
              <a:pPr algn="ctr"/>
              <a:r>
                <a:rPr lang="en-US" sz="2000" b="1">
                  <a:solidFill>
                    <a:schemeClr val="bg1"/>
                  </a:solidFill>
                </a:rPr>
                <a:t>Locking Prototype</a:t>
              </a:r>
            </a:p>
          </p:txBody>
        </p:sp>
        <p:cxnSp>
          <p:nvCxnSpPr>
            <p:cNvPr id="61" name="Straight Connector 60">
              <a:extLst>
                <a:ext uri="{FF2B5EF4-FFF2-40B4-BE49-F238E27FC236}">
                  <a16:creationId xmlns:a16="http://schemas.microsoft.com/office/drawing/2014/main" id="{DA57201B-BF94-4525-BB9F-E6C1A0758425}"/>
                </a:ext>
              </a:extLst>
            </p:cNvPr>
            <p:cNvCxnSpPr>
              <a:cxnSpLocks/>
              <a:stCxn id="60" idx="2"/>
            </p:cNvCxnSpPr>
            <p:nvPr/>
          </p:nvCxnSpPr>
          <p:spPr>
            <a:xfrm flipH="1">
              <a:off x="833121" y="2062136"/>
              <a:ext cx="684595" cy="60896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BCF382D0-44F0-4E4C-85CB-3528D8E97509}"/>
              </a:ext>
            </a:extLst>
          </p:cNvPr>
          <p:cNvGrpSpPr/>
          <p:nvPr/>
        </p:nvGrpSpPr>
        <p:grpSpPr>
          <a:xfrm>
            <a:off x="266570" y="3759200"/>
            <a:ext cx="2958970" cy="1861508"/>
            <a:chOff x="363351" y="1502327"/>
            <a:chExt cx="2958970" cy="1861508"/>
          </a:xfrm>
        </p:grpSpPr>
        <p:sp>
          <p:nvSpPr>
            <p:cNvPr id="64" name="TextBox 63">
              <a:extLst>
                <a:ext uri="{FF2B5EF4-FFF2-40B4-BE49-F238E27FC236}">
                  <a16:creationId xmlns:a16="http://schemas.microsoft.com/office/drawing/2014/main" id="{D2694959-2F5F-435B-8221-9E29F694C33B}"/>
                </a:ext>
              </a:extLst>
            </p:cNvPr>
            <p:cNvSpPr txBox="1"/>
            <p:nvPr/>
          </p:nvSpPr>
          <p:spPr>
            <a:xfrm>
              <a:off x="363351" y="2655949"/>
              <a:ext cx="1531750" cy="707886"/>
            </a:xfrm>
            <a:prstGeom prst="rect">
              <a:avLst/>
            </a:prstGeom>
            <a:solidFill>
              <a:srgbClr val="0D0D0D">
                <a:alpha val="87059"/>
              </a:srgbClr>
            </a:solidFill>
            <a:effectLst>
              <a:softEdge rad="317500"/>
            </a:effectLst>
          </p:spPr>
          <p:txBody>
            <a:bodyPr wrap="square" lIns="91440" tIns="45720" rIns="91440" bIns="45720" rtlCol="0" anchor="t">
              <a:spAutoFit/>
            </a:bodyPr>
            <a:lstStyle/>
            <a:p>
              <a:pPr algn="ctr"/>
              <a:r>
                <a:rPr lang="en-US" sz="2000" b="1">
                  <a:solidFill>
                    <a:schemeClr val="bg1"/>
                  </a:solidFill>
                </a:rPr>
                <a:t>Unlocking Prototype</a:t>
              </a:r>
            </a:p>
          </p:txBody>
        </p:sp>
        <p:cxnSp>
          <p:nvCxnSpPr>
            <p:cNvPr id="65" name="Straight Connector 64">
              <a:extLst>
                <a:ext uri="{FF2B5EF4-FFF2-40B4-BE49-F238E27FC236}">
                  <a16:creationId xmlns:a16="http://schemas.microsoft.com/office/drawing/2014/main" id="{B6742DDE-B7FA-4ACF-A4EA-FB0B65A02DE2}"/>
                </a:ext>
              </a:extLst>
            </p:cNvPr>
            <p:cNvCxnSpPr>
              <a:cxnSpLocks/>
              <a:stCxn id="64" idx="3"/>
            </p:cNvCxnSpPr>
            <p:nvPr/>
          </p:nvCxnSpPr>
          <p:spPr>
            <a:xfrm flipV="1">
              <a:off x="1895101" y="1502327"/>
              <a:ext cx="1427220" cy="1507565"/>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B79A689A-8C48-4559-9FBD-312CB67B7824}"/>
              </a:ext>
            </a:extLst>
          </p:cNvPr>
          <p:cNvGrpSpPr/>
          <p:nvPr/>
        </p:nvGrpSpPr>
        <p:grpSpPr>
          <a:xfrm>
            <a:off x="354715" y="2324149"/>
            <a:ext cx="2870825" cy="1435051"/>
            <a:chOff x="-1466334" y="1011852"/>
            <a:chExt cx="2870825" cy="1435051"/>
          </a:xfrm>
        </p:grpSpPr>
        <p:sp>
          <p:nvSpPr>
            <p:cNvPr id="68" name="TextBox 67">
              <a:extLst>
                <a:ext uri="{FF2B5EF4-FFF2-40B4-BE49-F238E27FC236}">
                  <a16:creationId xmlns:a16="http://schemas.microsoft.com/office/drawing/2014/main" id="{0AA5625E-A5F5-4DFF-9A3B-A1AA38B4412D}"/>
                </a:ext>
              </a:extLst>
            </p:cNvPr>
            <p:cNvSpPr txBox="1"/>
            <p:nvPr/>
          </p:nvSpPr>
          <p:spPr>
            <a:xfrm>
              <a:off x="-1466334" y="1011852"/>
              <a:ext cx="1369190" cy="400110"/>
            </a:xfrm>
            <a:prstGeom prst="rect">
              <a:avLst/>
            </a:prstGeom>
            <a:solidFill>
              <a:srgbClr val="0D0D0D">
                <a:alpha val="87059"/>
              </a:srgbClr>
            </a:solidFill>
            <a:effectLst>
              <a:softEdge rad="317500"/>
            </a:effectLst>
          </p:spPr>
          <p:txBody>
            <a:bodyPr wrap="square" lIns="91440" tIns="45720" rIns="91440" bIns="45720" rtlCol="0" anchor="t">
              <a:spAutoFit/>
            </a:bodyPr>
            <a:lstStyle/>
            <a:p>
              <a:pPr algn="ctr"/>
              <a:r>
                <a:rPr lang="en-US" sz="2000" b="1">
                  <a:solidFill>
                    <a:schemeClr val="bg1"/>
                  </a:solidFill>
                </a:rPr>
                <a:t>Balance</a:t>
              </a:r>
            </a:p>
          </p:txBody>
        </p:sp>
        <p:cxnSp>
          <p:nvCxnSpPr>
            <p:cNvPr id="69" name="Straight Connector 68">
              <a:extLst>
                <a:ext uri="{FF2B5EF4-FFF2-40B4-BE49-F238E27FC236}">
                  <a16:creationId xmlns:a16="http://schemas.microsoft.com/office/drawing/2014/main" id="{794FC103-231D-4ECD-8CBF-BCF6C9B0FD63}"/>
                </a:ext>
              </a:extLst>
            </p:cNvPr>
            <p:cNvCxnSpPr>
              <a:cxnSpLocks/>
              <a:stCxn id="68" idx="2"/>
            </p:cNvCxnSpPr>
            <p:nvPr/>
          </p:nvCxnSpPr>
          <p:spPr>
            <a:xfrm>
              <a:off x="-781739" y="1411962"/>
              <a:ext cx="2186230" cy="1034941"/>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4" name="Footer Placeholder 3">
            <a:extLst>
              <a:ext uri="{FF2B5EF4-FFF2-40B4-BE49-F238E27FC236}">
                <a16:creationId xmlns:a16="http://schemas.microsoft.com/office/drawing/2014/main" id="{A1497997-0662-4A71-B897-2AFB2809A23E}"/>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0D8C3B7E-85CB-492D-8D0E-86D68D3F6B9D}"/>
              </a:ext>
            </a:extLst>
          </p:cNvPr>
          <p:cNvSpPr>
            <a:spLocks noGrp="1"/>
          </p:cNvSpPr>
          <p:nvPr>
            <p:ph type="sldNum" sz="quarter" idx="4"/>
          </p:nvPr>
        </p:nvSpPr>
        <p:spPr/>
        <p:txBody>
          <a:bodyPr/>
          <a:lstStyle/>
          <a:p>
            <a:fld id="{6F1FABC0-072B-4F22-8F9B-95A9D10B0206}" type="slidenum">
              <a:rPr lang="en-US" smtClean="0"/>
              <a:pPr/>
              <a:t>28</a:t>
            </a:fld>
            <a:endParaRPr lang="en-US"/>
          </a:p>
        </p:txBody>
      </p:sp>
      <p:sp>
        <p:nvSpPr>
          <p:cNvPr id="6" name="Rectangle: Rounded Corners 5">
            <a:extLst>
              <a:ext uri="{FF2B5EF4-FFF2-40B4-BE49-F238E27FC236}">
                <a16:creationId xmlns:a16="http://schemas.microsoft.com/office/drawing/2014/main" id="{317BCBAD-5BB2-4869-9815-80D2B2349CB5}"/>
              </a:ext>
            </a:extLst>
          </p:cNvPr>
          <p:cNvSpPr/>
          <p:nvPr/>
        </p:nvSpPr>
        <p:spPr>
          <a:xfrm>
            <a:off x="2452969" y="287827"/>
            <a:ext cx="7286056"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Prototype Budget</a:t>
            </a:r>
          </a:p>
        </p:txBody>
      </p:sp>
      <p:grpSp>
        <p:nvGrpSpPr>
          <p:cNvPr id="50" name="Group 49">
            <a:extLst>
              <a:ext uri="{FF2B5EF4-FFF2-40B4-BE49-F238E27FC236}">
                <a16:creationId xmlns:a16="http://schemas.microsoft.com/office/drawing/2014/main" id="{E6511DE0-FA68-49F5-AE22-20BC8F4BE501}"/>
              </a:ext>
            </a:extLst>
          </p:cNvPr>
          <p:cNvGrpSpPr/>
          <p:nvPr/>
        </p:nvGrpSpPr>
        <p:grpSpPr>
          <a:xfrm>
            <a:off x="6380480" y="1945177"/>
            <a:ext cx="3708400" cy="2967645"/>
            <a:chOff x="6990080" y="2078068"/>
            <a:chExt cx="3708400" cy="2967645"/>
          </a:xfrm>
        </p:grpSpPr>
        <p:grpSp>
          <p:nvGrpSpPr>
            <p:cNvPr id="44" name="Group 43">
              <a:extLst>
                <a:ext uri="{FF2B5EF4-FFF2-40B4-BE49-F238E27FC236}">
                  <a16:creationId xmlns:a16="http://schemas.microsoft.com/office/drawing/2014/main" id="{A1071D13-1383-4AEB-85B4-73339E493BBB}"/>
                </a:ext>
              </a:extLst>
            </p:cNvPr>
            <p:cNvGrpSpPr/>
            <p:nvPr/>
          </p:nvGrpSpPr>
          <p:grpSpPr>
            <a:xfrm>
              <a:off x="6990080" y="2078069"/>
              <a:ext cx="3708400" cy="498016"/>
              <a:chOff x="6990080" y="2576083"/>
              <a:chExt cx="3708400" cy="498016"/>
            </a:xfrm>
            <a:solidFill>
              <a:schemeClr val="bg1">
                <a:lumMod val="95000"/>
              </a:schemeClr>
            </a:solidFill>
          </p:grpSpPr>
          <p:sp>
            <p:nvSpPr>
              <p:cNvPr id="25" name="Rectangle 24">
                <a:extLst>
                  <a:ext uri="{FF2B5EF4-FFF2-40B4-BE49-F238E27FC236}">
                    <a16:creationId xmlns:a16="http://schemas.microsoft.com/office/drawing/2014/main" id="{347F1262-1969-4A56-9FA8-16D37A60BD97}"/>
                  </a:ext>
                </a:extLst>
              </p:cNvPr>
              <p:cNvSpPr/>
              <p:nvPr/>
            </p:nvSpPr>
            <p:spPr>
              <a:xfrm>
                <a:off x="6990080" y="2576084"/>
                <a:ext cx="1351280" cy="498015"/>
              </a:xfrm>
              <a:prstGeom prst="rect">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bg1"/>
                    </a:solidFill>
                  </a:rPr>
                  <a:t>Prototype</a:t>
                </a:r>
              </a:p>
            </p:txBody>
          </p:sp>
          <p:sp>
            <p:nvSpPr>
              <p:cNvPr id="26" name="Rectangle 25">
                <a:extLst>
                  <a:ext uri="{FF2B5EF4-FFF2-40B4-BE49-F238E27FC236}">
                    <a16:creationId xmlns:a16="http://schemas.microsoft.com/office/drawing/2014/main" id="{81E59A90-4F8E-4A0D-A670-301FC86246FC}"/>
                  </a:ext>
                </a:extLst>
              </p:cNvPr>
              <p:cNvSpPr/>
              <p:nvPr/>
            </p:nvSpPr>
            <p:spPr>
              <a:xfrm>
                <a:off x="8341360" y="2576083"/>
                <a:ext cx="1351280" cy="498015"/>
              </a:xfrm>
              <a:prstGeom prst="rect">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bg1"/>
                    </a:solidFill>
                  </a:rPr>
                  <a:t>Price</a:t>
                </a:r>
              </a:p>
            </p:txBody>
          </p:sp>
          <p:sp>
            <p:nvSpPr>
              <p:cNvPr id="27" name="Rectangle 26">
                <a:extLst>
                  <a:ext uri="{FF2B5EF4-FFF2-40B4-BE49-F238E27FC236}">
                    <a16:creationId xmlns:a16="http://schemas.microsoft.com/office/drawing/2014/main" id="{12FDA368-F256-4BEB-9D35-AA96FE1E8070}"/>
                  </a:ext>
                </a:extLst>
              </p:cNvPr>
              <p:cNvSpPr/>
              <p:nvPr/>
            </p:nvSpPr>
            <p:spPr>
              <a:xfrm>
                <a:off x="9692640" y="2576083"/>
                <a:ext cx="1005840" cy="498015"/>
              </a:xfrm>
              <a:prstGeom prst="rect">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bg1"/>
                    </a:solidFill>
                  </a:rPr>
                  <a:t>%</a:t>
                </a:r>
              </a:p>
            </p:txBody>
          </p:sp>
        </p:grpSp>
        <p:grpSp>
          <p:nvGrpSpPr>
            <p:cNvPr id="45" name="Group 44">
              <a:extLst>
                <a:ext uri="{FF2B5EF4-FFF2-40B4-BE49-F238E27FC236}">
                  <a16:creationId xmlns:a16="http://schemas.microsoft.com/office/drawing/2014/main" id="{67F63C29-81AA-45E9-ACD4-5E1A63DFB569}"/>
                </a:ext>
              </a:extLst>
            </p:cNvPr>
            <p:cNvGrpSpPr/>
            <p:nvPr/>
          </p:nvGrpSpPr>
          <p:grpSpPr>
            <a:xfrm>
              <a:off x="6990080" y="3040841"/>
              <a:ext cx="3708400" cy="498016"/>
              <a:chOff x="6990080" y="3061161"/>
              <a:chExt cx="3708400" cy="498016"/>
            </a:xfrm>
            <a:solidFill>
              <a:schemeClr val="accent1">
                <a:lumMod val="20000"/>
                <a:lumOff val="80000"/>
              </a:schemeClr>
            </a:solidFill>
          </p:grpSpPr>
          <p:sp>
            <p:nvSpPr>
              <p:cNvPr id="28" name="Rectangle 27">
                <a:extLst>
                  <a:ext uri="{FF2B5EF4-FFF2-40B4-BE49-F238E27FC236}">
                    <a16:creationId xmlns:a16="http://schemas.microsoft.com/office/drawing/2014/main" id="{3EDE13BE-D1BF-464C-93D7-1BF014C2819E}"/>
                  </a:ext>
                </a:extLst>
              </p:cNvPr>
              <p:cNvSpPr/>
              <p:nvPr/>
            </p:nvSpPr>
            <p:spPr>
              <a:xfrm>
                <a:off x="6990080" y="3061162"/>
                <a:ext cx="1351280" cy="498015"/>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Spring</a:t>
                </a:r>
                <a:endParaRPr lang="en-US"/>
              </a:p>
            </p:txBody>
          </p:sp>
          <p:sp>
            <p:nvSpPr>
              <p:cNvPr id="29" name="Rectangle 28">
                <a:extLst>
                  <a:ext uri="{FF2B5EF4-FFF2-40B4-BE49-F238E27FC236}">
                    <a16:creationId xmlns:a16="http://schemas.microsoft.com/office/drawing/2014/main" id="{7041EEF0-70E9-43DF-B5B4-697E39601348}"/>
                  </a:ext>
                </a:extLst>
              </p:cNvPr>
              <p:cNvSpPr/>
              <p:nvPr/>
            </p:nvSpPr>
            <p:spPr>
              <a:xfrm>
                <a:off x="8341360" y="3061161"/>
                <a:ext cx="1351280" cy="498015"/>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$216</a:t>
                </a:r>
                <a:endParaRPr lang="en-US"/>
              </a:p>
            </p:txBody>
          </p:sp>
          <p:sp>
            <p:nvSpPr>
              <p:cNvPr id="30" name="Rectangle 29">
                <a:extLst>
                  <a:ext uri="{FF2B5EF4-FFF2-40B4-BE49-F238E27FC236}">
                    <a16:creationId xmlns:a16="http://schemas.microsoft.com/office/drawing/2014/main" id="{74FE357A-6315-40D8-AB76-618C619A9E08}"/>
                  </a:ext>
                </a:extLst>
              </p:cNvPr>
              <p:cNvSpPr/>
              <p:nvPr/>
            </p:nvSpPr>
            <p:spPr>
              <a:xfrm>
                <a:off x="9692640" y="3061161"/>
                <a:ext cx="1005840" cy="498015"/>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10.8%</a:t>
                </a:r>
                <a:endParaRPr lang="en-US"/>
              </a:p>
            </p:txBody>
          </p:sp>
        </p:grpSp>
        <p:grpSp>
          <p:nvGrpSpPr>
            <p:cNvPr id="47" name="Group 46">
              <a:extLst>
                <a:ext uri="{FF2B5EF4-FFF2-40B4-BE49-F238E27FC236}">
                  <a16:creationId xmlns:a16="http://schemas.microsoft.com/office/drawing/2014/main" id="{02981636-25E8-4D6A-B0EE-BD4AE1830F68}"/>
                </a:ext>
              </a:extLst>
            </p:cNvPr>
            <p:cNvGrpSpPr/>
            <p:nvPr/>
          </p:nvGrpSpPr>
          <p:grpSpPr>
            <a:xfrm>
              <a:off x="6990080" y="4023932"/>
              <a:ext cx="3708400" cy="498016"/>
              <a:chOff x="6990080" y="4044252"/>
              <a:chExt cx="3708400" cy="498016"/>
            </a:xfrm>
            <a:solidFill>
              <a:schemeClr val="accent5">
                <a:lumMod val="40000"/>
                <a:lumOff val="60000"/>
              </a:schemeClr>
            </a:solidFill>
          </p:grpSpPr>
          <p:sp>
            <p:nvSpPr>
              <p:cNvPr id="34" name="Rectangle 33">
                <a:extLst>
                  <a:ext uri="{FF2B5EF4-FFF2-40B4-BE49-F238E27FC236}">
                    <a16:creationId xmlns:a16="http://schemas.microsoft.com/office/drawing/2014/main" id="{5DE03D48-ECFF-4C08-B0A9-8F6B332EB9F2}"/>
                  </a:ext>
                </a:extLst>
              </p:cNvPr>
              <p:cNvSpPr/>
              <p:nvPr/>
            </p:nvSpPr>
            <p:spPr>
              <a:xfrm>
                <a:off x="6990080" y="4044253"/>
                <a:ext cx="1351280" cy="498015"/>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Unlocking</a:t>
                </a:r>
                <a:endParaRPr lang="en-US"/>
              </a:p>
            </p:txBody>
          </p:sp>
          <p:sp>
            <p:nvSpPr>
              <p:cNvPr id="35" name="Rectangle 34">
                <a:extLst>
                  <a:ext uri="{FF2B5EF4-FFF2-40B4-BE49-F238E27FC236}">
                    <a16:creationId xmlns:a16="http://schemas.microsoft.com/office/drawing/2014/main" id="{FCC8E67F-B16E-43FD-93B8-B5EAF0B28FC4}"/>
                  </a:ext>
                </a:extLst>
              </p:cNvPr>
              <p:cNvSpPr/>
              <p:nvPr/>
            </p:nvSpPr>
            <p:spPr>
              <a:xfrm>
                <a:off x="8341360" y="4044252"/>
                <a:ext cx="1351280" cy="498015"/>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$750</a:t>
                </a:r>
                <a:endParaRPr lang="en-US"/>
              </a:p>
            </p:txBody>
          </p:sp>
          <p:sp>
            <p:nvSpPr>
              <p:cNvPr id="36" name="Rectangle 35">
                <a:extLst>
                  <a:ext uri="{FF2B5EF4-FFF2-40B4-BE49-F238E27FC236}">
                    <a16:creationId xmlns:a16="http://schemas.microsoft.com/office/drawing/2014/main" id="{09F31731-CAC8-4219-9B80-2E2FCD2B44C1}"/>
                  </a:ext>
                </a:extLst>
              </p:cNvPr>
              <p:cNvSpPr/>
              <p:nvPr/>
            </p:nvSpPr>
            <p:spPr>
              <a:xfrm>
                <a:off x="9692640" y="4044252"/>
                <a:ext cx="1005840" cy="498015"/>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37.5%</a:t>
                </a:r>
                <a:endParaRPr lang="en-US"/>
              </a:p>
            </p:txBody>
          </p:sp>
        </p:grpSp>
        <p:grpSp>
          <p:nvGrpSpPr>
            <p:cNvPr id="48" name="Group 47">
              <a:extLst>
                <a:ext uri="{FF2B5EF4-FFF2-40B4-BE49-F238E27FC236}">
                  <a16:creationId xmlns:a16="http://schemas.microsoft.com/office/drawing/2014/main" id="{067738C5-4156-4CE3-B19E-A07EF0AD34CE}"/>
                </a:ext>
              </a:extLst>
            </p:cNvPr>
            <p:cNvGrpSpPr/>
            <p:nvPr/>
          </p:nvGrpSpPr>
          <p:grpSpPr>
            <a:xfrm>
              <a:off x="6990080" y="4534822"/>
              <a:ext cx="3708400" cy="498016"/>
              <a:chOff x="6990080" y="4555142"/>
              <a:chExt cx="3708400" cy="498016"/>
            </a:xfrm>
            <a:solidFill>
              <a:schemeClr val="accent6">
                <a:lumMod val="60000"/>
                <a:lumOff val="40000"/>
              </a:schemeClr>
            </a:solidFill>
          </p:grpSpPr>
          <p:sp>
            <p:nvSpPr>
              <p:cNvPr id="37" name="Rectangle 36">
                <a:extLst>
                  <a:ext uri="{FF2B5EF4-FFF2-40B4-BE49-F238E27FC236}">
                    <a16:creationId xmlns:a16="http://schemas.microsoft.com/office/drawing/2014/main" id="{D5E726D0-48B7-4256-9EB1-1D688470F7B8}"/>
                  </a:ext>
                </a:extLst>
              </p:cNvPr>
              <p:cNvSpPr/>
              <p:nvPr/>
            </p:nvSpPr>
            <p:spPr>
              <a:xfrm>
                <a:off x="6990080" y="4555143"/>
                <a:ext cx="1351280" cy="498015"/>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Total</a:t>
                </a:r>
                <a:endParaRPr lang="en-US"/>
              </a:p>
            </p:txBody>
          </p:sp>
          <p:sp>
            <p:nvSpPr>
              <p:cNvPr id="38" name="Rectangle 37">
                <a:extLst>
                  <a:ext uri="{FF2B5EF4-FFF2-40B4-BE49-F238E27FC236}">
                    <a16:creationId xmlns:a16="http://schemas.microsoft.com/office/drawing/2014/main" id="{2D0CD0D7-27CA-4D31-A309-67F802DC65C7}"/>
                  </a:ext>
                </a:extLst>
              </p:cNvPr>
              <p:cNvSpPr/>
              <p:nvPr/>
            </p:nvSpPr>
            <p:spPr>
              <a:xfrm>
                <a:off x="8341360" y="4555142"/>
                <a:ext cx="1351280" cy="498015"/>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$1716</a:t>
                </a:r>
              </a:p>
            </p:txBody>
          </p:sp>
          <p:sp>
            <p:nvSpPr>
              <p:cNvPr id="39" name="Rectangle 38">
                <a:extLst>
                  <a:ext uri="{FF2B5EF4-FFF2-40B4-BE49-F238E27FC236}">
                    <a16:creationId xmlns:a16="http://schemas.microsoft.com/office/drawing/2014/main" id="{1B82BE1D-5DCF-48C3-A9F4-2EC0AAF2442C}"/>
                  </a:ext>
                </a:extLst>
              </p:cNvPr>
              <p:cNvSpPr/>
              <p:nvPr/>
            </p:nvSpPr>
            <p:spPr>
              <a:xfrm>
                <a:off x="9692640" y="4555142"/>
                <a:ext cx="1005840" cy="498015"/>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85.8%</a:t>
                </a:r>
                <a:endParaRPr lang="en-US"/>
              </a:p>
            </p:txBody>
          </p:sp>
        </p:grpSp>
        <p:grpSp>
          <p:nvGrpSpPr>
            <p:cNvPr id="43" name="Group 42">
              <a:extLst>
                <a:ext uri="{FF2B5EF4-FFF2-40B4-BE49-F238E27FC236}">
                  <a16:creationId xmlns:a16="http://schemas.microsoft.com/office/drawing/2014/main" id="{1040858D-CF8A-4014-9AC7-ABFED6187F23}"/>
                </a:ext>
              </a:extLst>
            </p:cNvPr>
            <p:cNvGrpSpPr/>
            <p:nvPr/>
          </p:nvGrpSpPr>
          <p:grpSpPr>
            <a:xfrm>
              <a:off x="6990080" y="2534356"/>
              <a:ext cx="3708400" cy="498016"/>
              <a:chOff x="6990080" y="2065194"/>
              <a:chExt cx="3708400" cy="498016"/>
            </a:xfrm>
            <a:solidFill>
              <a:schemeClr val="accent6">
                <a:lumMod val="20000"/>
                <a:lumOff val="80000"/>
              </a:schemeClr>
            </a:solidFill>
          </p:grpSpPr>
          <p:sp>
            <p:nvSpPr>
              <p:cNvPr id="40" name="Rectangle 39">
                <a:extLst>
                  <a:ext uri="{FF2B5EF4-FFF2-40B4-BE49-F238E27FC236}">
                    <a16:creationId xmlns:a16="http://schemas.microsoft.com/office/drawing/2014/main" id="{03B8B699-18C9-49F5-A983-249FD9B1310C}"/>
                  </a:ext>
                </a:extLst>
              </p:cNvPr>
              <p:cNvSpPr/>
              <p:nvPr/>
            </p:nvSpPr>
            <p:spPr>
              <a:xfrm>
                <a:off x="6990080" y="2065195"/>
                <a:ext cx="1351280" cy="498015"/>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Allotted</a:t>
                </a:r>
                <a:endParaRPr lang="en-US"/>
              </a:p>
            </p:txBody>
          </p:sp>
          <p:sp>
            <p:nvSpPr>
              <p:cNvPr id="41" name="Rectangle 40">
                <a:extLst>
                  <a:ext uri="{FF2B5EF4-FFF2-40B4-BE49-F238E27FC236}">
                    <a16:creationId xmlns:a16="http://schemas.microsoft.com/office/drawing/2014/main" id="{B8907B98-D2BC-427B-9940-5D231E27E494}"/>
                  </a:ext>
                </a:extLst>
              </p:cNvPr>
              <p:cNvSpPr/>
              <p:nvPr/>
            </p:nvSpPr>
            <p:spPr>
              <a:xfrm>
                <a:off x="8341360" y="2065194"/>
                <a:ext cx="1351280" cy="498015"/>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$2000</a:t>
                </a:r>
              </a:p>
            </p:txBody>
          </p:sp>
          <p:sp>
            <p:nvSpPr>
              <p:cNvPr id="42" name="Rectangle 41">
                <a:extLst>
                  <a:ext uri="{FF2B5EF4-FFF2-40B4-BE49-F238E27FC236}">
                    <a16:creationId xmlns:a16="http://schemas.microsoft.com/office/drawing/2014/main" id="{6019C223-4AE8-477E-A4EA-34FBA8A0EE53}"/>
                  </a:ext>
                </a:extLst>
              </p:cNvPr>
              <p:cNvSpPr/>
              <p:nvPr/>
            </p:nvSpPr>
            <p:spPr>
              <a:xfrm>
                <a:off x="9692640" y="2065194"/>
                <a:ext cx="1005840" cy="498015"/>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100%</a:t>
                </a:r>
                <a:endParaRPr lang="en-US"/>
              </a:p>
            </p:txBody>
          </p:sp>
        </p:grpSp>
        <p:grpSp>
          <p:nvGrpSpPr>
            <p:cNvPr id="46" name="Group 45">
              <a:extLst>
                <a:ext uri="{FF2B5EF4-FFF2-40B4-BE49-F238E27FC236}">
                  <a16:creationId xmlns:a16="http://schemas.microsoft.com/office/drawing/2014/main" id="{AEBBD7B1-FE49-4DFC-BC57-4D679AE512EF}"/>
                </a:ext>
              </a:extLst>
            </p:cNvPr>
            <p:cNvGrpSpPr/>
            <p:nvPr/>
          </p:nvGrpSpPr>
          <p:grpSpPr>
            <a:xfrm>
              <a:off x="6990080" y="3525918"/>
              <a:ext cx="3708400" cy="498016"/>
              <a:chOff x="6990080" y="3546238"/>
              <a:chExt cx="3708400" cy="498016"/>
            </a:xfrm>
            <a:solidFill>
              <a:schemeClr val="accent2">
                <a:lumMod val="20000"/>
                <a:lumOff val="80000"/>
              </a:schemeClr>
            </a:solidFill>
          </p:grpSpPr>
          <p:sp>
            <p:nvSpPr>
              <p:cNvPr id="31" name="Rectangle 30">
                <a:extLst>
                  <a:ext uri="{FF2B5EF4-FFF2-40B4-BE49-F238E27FC236}">
                    <a16:creationId xmlns:a16="http://schemas.microsoft.com/office/drawing/2014/main" id="{DDB6FBAA-0026-4AC9-A223-91EA26D2ADDA}"/>
                  </a:ext>
                </a:extLst>
              </p:cNvPr>
              <p:cNvSpPr/>
              <p:nvPr/>
            </p:nvSpPr>
            <p:spPr>
              <a:xfrm>
                <a:off x="6990080" y="3546239"/>
                <a:ext cx="1351280" cy="498015"/>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Locking</a:t>
                </a:r>
                <a:endParaRPr lang="en-US"/>
              </a:p>
            </p:txBody>
          </p:sp>
          <p:sp>
            <p:nvSpPr>
              <p:cNvPr id="32" name="Rectangle 31">
                <a:extLst>
                  <a:ext uri="{FF2B5EF4-FFF2-40B4-BE49-F238E27FC236}">
                    <a16:creationId xmlns:a16="http://schemas.microsoft.com/office/drawing/2014/main" id="{6C45EB34-677C-4C8F-B960-2121CA6BC2AC}"/>
                  </a:ext>
                </a:extLst>
              </p:cNvPr>
              <p:cNvSpPr/>
              <p:nvPr/>
            </p:nvSpPr>
            <p:spPr>
              <a:xfrm>
                <a:off x="8341360" y="3546238"/>
                <a:ext cx="1351280" cy="498015"/>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$750</a:t>
                </a:r>
                <a:endParaRPr lang="en-US"/>
              </a:p>
            </p:txBody>
          </p:sp>
          <p:sp>
            <p:nvSpPr>
              <p:cNvPr id="33" name="Rectangle 32">
                <a:extLst>
                  <a:ext uri="{FF2B5EF4-FFF2-40B4-BE49-F238E27FC236}">
                    <a16:creationId xmlns:a16="http://schemas.microsoft.com/office/drawing/2014/main" id="{7AF38B39-825B-455C-9AF3-6984FB18DA01}"/>
                  </a:ext>
                </a:extLst>
              </p:cNvPr>
              <p:cNvSpPr/>
              <p:nvPr/>
            </p:nvSpPr>
            <p:spPr>
              <a:xfrm>
                <a:off x="9692640" y="3546238"/>
                <a:ext cx="1005840" cy="498015"/>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37.5%</a:t>
                </a:r>
                <a:endParaRPr lang="en-US"/>
              </a:p>
            </p:txBody>
          </p:sp>
        </p:grpSp>
        <p:sp>
          <p:nvSpPr>
            <p:cNvPr id="49" name="Rectangle 48">
              <a:extLst>
                <a:ext uri="{FF2B5EF4-FFF2-40B4-BE49-F238E27FC236}">
                  <a16:creationId xmlns:a16="http://schemas.microsoft.com/office/drawing/2014/main" id="{C5A4A767-56FE-403A-9704-0463ADAC08A4}"/>
                </a:ext>
              </a:extLst>
            </p:cNvPr>
            <p:cNvSpPr/>
            <p:nvPr/>
          </p:nvSpPr>
          <p:spPr>
            <a:xfrm>
              <a:off x="6990080" y="2078068"/>
              <a:ext cx="3708400" cy="2967645"/>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5" name="Group 54">
            <a:extLst>
              <a:ext uri="{FF2B5EF4-FFF2-40B4-BE49-F238E27FC236}">
                <a16:creationId xmlns:a16="http://schemas.microsoft.com/office/drawing/2014/main" id="{81D019AD-3E3D-4EAB-99E6-9224054B8313}"/>
              </a:ext>
            </a:extLst>
          </p:cNvPr>
          <p:cNvGrpSpPr/>
          <p:nvPr/>
        </p:nvGrpSpPr>
        <p:grpSpPr>
          <a:xfrm>
            <a:off x="1404490" y="1945177"/>
            <a:ext cx="3627120" cy="3627120"/>
            <a:chOff x="1544320" y="2077481"/>
            <a:chExt cx="3627120" cy="3627120"/>
          </a:xfrm>
        </p:grpSpPr>
        <p:sp>
          <p:nvSpPr>
            <p:cNvPr id="7" name="Oval 6">
              <a:extLst>
                <a:ext uri="{FF2B5EF4-FFF2-40B4-BE49-F238E27FC236}">
                  <a16:creationId xmlns:a16="http://schemas.microsoft.com/office/drawing/2014/main" id="{FEEC277E-20BD-4686-8FD0-986F5A412217}"/>
                </a:ext>
              </a:extLst>
            </p:cNvPr>
            <p:cNvSpPr/>
            <p:nvPr/>
          </p:nvSpPr>
          <p:spPr>
            <a:xfrm>
              <a:off x="1544320" y="2077481"/>
              <a:ext cx="3627120" cy="3627120"/>
            </a:xfrm>
            <a:prstGeom prst="ellips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Partial Circle 7">
              <a:extLst>
                <a:ext uri="{FF2B5EF4-FFF2-40B4-BE49-F238E27FC236}">
                  <a16:creationId xmlns:a16="http://schemas.microsoft.com/office/drawing/2014/main" id="{28237C55-763B-432D-ADB1-8FE7C03ED979}"/>
                </a:ext>
              </a:extLst>
            </p:cNvPr>
            <p:cNvSpPr/>
            <p:nvPr/>
          </p:nvSpPr>
          <p:spPr>
            <a:xfrm>
              <a:off x="1544320" y="2077481"/>
              <a:ext cx="3627120" cy="3627120"/>
            </a:xfrm>
            <a:prstGeom prst="pie">
              <a:avLst>
                <a:gd name="adj1" fmla="val 14170665"/>
                <a:gd name="adj2" fmla="val 16200000"/>
              </a:avLst>
            </a:pr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2" name="Partial Circle 51">
              <a:extLst>
                <a:ext uri="{FF2B5EF4-FFF2-40B4-BE49-F238E27FC236}">
                  <a16:creationId xmlns:a16="http://schemas.microsoft.com/office/drawing/2014/main" id="{16ECF6A8-6CF7-4A96-891E-6456EBE61569}"/>
                </a:ext>
              </a:extLst>
            </p:cNvPr>
            <p:cNvSpPr/>
            <p:nvPr/>
          </p:nvSpPr>
          <p:spPr>
            <a:xfrm>
              <a:off x="1544320" y="2077481"/>
              <a:ext cx="3627120" cy="3627120"/>
            </a:xfrm>
            <a:prstGeom prst="pie">
              <a:avLst>
                <a:gd name="adj1" fmla="val 16197718"/>
                <a:gd name="adj2" fmla="val 2746408"/>
              </a:avLst>
            </a:prstGeom>
            <a:solidFill>
              <a:schemeClr val="accent2">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3" name="Partial Circle 52">
              <a:extLst>
                <a:ext uri="{FF2B5EF4-FFF2-40B4-BE49-F238E27FC236}">
                  <a16:creationId xmlns:a16="http://schemas.microsoft.com/office/drawing/2014/main" id="{941091BA-96BB-4348-81ED-8EE9C4C5CF66}"/>
                </a:ext>
              </a:extLst>
            </p:cNvPr>
            <p:cNvSpPr/>
            <p:nvPr/>
          </p:nvSpPr>
          <p:spPr>
            <a:xfrm>
              <a:off x="1544320" y="2077481"/>
              <a:ext cx="3627120" cy="3627120"/>
            </a:xfrm>
            <a:prstGeom prst="pie">
              <a:avLst>
                <a:gd name="adj1" fmla="val 2746094"/>
                <a:gd name="adj2" fmla="val 10804664"/>
              </a:avLst>
            </a:prstGeom>
            <a:solidFill>
              <a:schemeClr val="accent4">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62" name="Footer Placeholder 3">
            <a:extLst>
              <a:ext uri="{FF2B5EF4-FFF2-40B4-BE49-F238E27FC236}">
                <a16:creationId xmlns:a16="http://schemas.microsoft.com/office/drawing/2014/main" id="{898CD9BA-2118-45B3-8541-ED73B2010A16}"/>
              </a:ext>
            </a:extLst>
          </p:cNvPr>
          <p:cNvSpPr txBox="1">
            <a:spLocks/>
          </p:cNvSpPr>
          <p:nvPr/>
        </p:nvSpPr>
        <p:spPr>
          <a:xfrm>
            <a:off x="10734555" y="5571138"/>
            <a:ext cx="1457446"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Alex Noll</a:t>
            </a:r>
          </a:p>
        </p:txBody>
      </p:sp>
      <p:grpSp>
        <p:nvGrpSpPr>
          <p:cNvPr id="66" name="Group 65">
            <a:extLst>
              <a:ext uri="{FF2B5EF4-FFF2-40B4-BE49-F238E27FC236}">
                <a16:creationId xmlns:a16="http://schemas.microsoft.com/office/drawing/2014/main" id="{E3234D93-F278-45F8-B01E-D8DD16D60B27}"/>
              </a:ext>
            </a:extLst>
          </p:cNvPr>
          <p:cNvGrpSpPr/>
          <p:nvPr/>
        </p:nvGrpSpPr>
        <p:grpSpPr>
          <a:xfrm>
            <a:off x="0" y="0"/>
            <a:ext cx="917640" cy="914400"/>
            <a:chOff x="5444752" y="1492035"/>
            <a:chExt cx="917640" cy="914400"/>
          </a:xfrm>
        </p:grpSpPr>
        <p:sp>
          <p:nvSpPr>
            <p:cNvPr id="70" name="Oval 69">
              <a:extLst>
                <a:ext uri="{FF2B5EF4-FFF2-40B4-BE49-F238E27FC236}">
                  <a16:creationId xmlns:a16="http://schemas.microsoft.com/office/drawing/2014/main" id="{D036CDFC-DC07-4723-909A-273A34C49F7C}"/>
                </a:ext>
              </a:extLst>
            </p:cNvPr>
            <p:cNvSpPr/>
            <p:nvPr/>
          </p:nvSpPr>
          <p:spPr>
            <a:xfrm>
              <a:off x="5550719"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1" name="Graphic 70" descr="New Moon">
              <a:extLst>
                <a:ext uri="{FF2B5EF4-FFF2-40B4-BE49-F238E27FC236}">
                  <a16:creationId xmlns:a16="http://schemas.microsoft.com/office/drawing/2014/main" id="{0F3090EC-0033-4BD1-B9DD-80CE2E42CF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7992" y="1492035"/>
              <a:ext cx="914400" cy="914400"/>
            </a:xfrm>
            <a:prstGeom prst="rect">
              <a:avLst/>
            </a:prstGeom>
          </p:spPr>
        </p:pic>
        <p:pic>
          <p:nvPicPr>
            <p:cNvPr id="72" name="Graphic 71" descr="Waxing Gibbous Moon">
              <a:extLst>
                <a:ext uri="{FF2B5EF4-FFF2-40B4-BE49-F238E27FC236}">
                  <a16:creationId xmlns:a16="http://schemas.microsoft.com/office/drawing/2014/main" id="{9C2230D6-6981-4809-B548-58429E8E24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4752" y="1492035"/>
              <a:ext cx="914400" cy="914400"/>
            </a:xfrm>
            <a:prstGeom prst="rect">
              <a:avLst/>
            </a:prstGeom>
          </p:spPr>
        </p:pic>
      </p:grpSp>
    </p:spTree>
    <p:extLst>
      <p:ext uri="{BB962C8B-B14F-4D97-AF65-F5344CB8AC3E}">
        <p14:creationId xmlns:p14="http://schemas.microsoft.com/office/powerpoint/2010/main" val="147854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954D794-858E-47F2-96F5-1A802887D726}"/>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BF16D6B8-23A8-4C59-886A-5D565054433E}"/>
              </a:ext>
            </a:extLst>
          </p:cNvPr>
          <p:cNvSpPr>
            <a:spLocks noGrp="1"/>
          </p:cNvSpPr>
          <p:nvPr>
            <p:ph type="sldNum" sz="quarter" idx="4"/>
          </p:nvPr>
        </p:nvSpPr>
        <p:spPr/>
        <p:txBody>
          <a:bodyPr/>
          <a:lstStyle/>
          <a:p>
            <a:fld id="{6F1FABC0-072B-4F22-8F9B-95A9D10B0206}" type="slidenum">
              <a:rPr lang="en-US" smtClean="0"/>
              <a:pPr/>
              <a:t>29</a:t>
            </a:fld>
            <a:endParaRPr lang="en-US"/>
          </a:p>
        </p:txBody>
      </p:sp>
      <p:sp>
        <p:nvSpPr>
          <p:cNvPr id="6" name="Rectangle: Rounded Corners 5">
            <a:extLst>
              <a:ext uri="{FF2B5EF4-FFF2-40B4-BE49-F238E27FC236}">
                <a16:creationId xmlns:a16="http://schemas.microsoft.com/office/drawing/2014/main" id="{0AB324A0-A30A-495B-A35B-D5C2C6A3916C}"/>
              </a:ext>
            </a:extLst>
          </p:cNvPr>
          <p:cNvSpPr/>
          <p:nvPr/>
        </p:nvSpPr>
        <p:spPr>
          <a:xfrm>
            <a:off x="2452969" y="287827"/>
            <a:ext cx="7286056"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Future Work</a:t>
            </a:r>
          </a:p>
        </p:txBody>
      </p:sp>
      <p:sp>
        <p:nvSpPr>
          <p:cNvPr id="9" name="Oval 8">
            <a:extLst>
              <a:ext uri="{FF2B5EF4-FFF2-40B4-BE49-F238E27FC236}">
                <a16:creationId xmlns:a16="http://schemas.microsoft.com/office/drawing/2014/main" id="{75CB0E9B-ACE2-469A-B41F-1A090882A288}"/>
              </a:ext>
            </a:extLst>
          </p:cNvPr>
          <p:cNvSpPr/>
          <p:nvPr/>
        </p:nvSpPr>
        <p:spPr>
          <a:xfrm>
            <a:off x="643988" y="1499649"/>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Graphic 9" descr="Thermometer with solid fill">
            <a:extLst>
              <a:ext uri="{FF2B5EF4-FFF2-40B4-BE49-F238E27FC236}">
                <a16:creationId xmlns:a16="http://schemas.microsoft.com/office/drawing/2014/main" id="{EAE070B0-A6E4-448A-B28C-C3ACB23B8E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3749" y="1657197"/>
            <a:ext cx="944331" cy="944331"/>
          </a:xfrm>
          <a:prstGeom prst="rect">
            <a:avLst/>
          </a:prstGeom>
        </p:spPr>
      </p:pic>
      <p:sp>
        <p:nvSpPr>
          <p:cNvPr id="12" name="Oval 11">
            <a:extLst>
              <a:ext uri="{FF2B5EF4-FFF2-40B4-BE49-F238E27FC236}">
                <a16:creationId xmlns:a16="http://schemas.microsoft.com/office/drawing/2014/main" id="{C6BDAC18-D265-443B-84FE-6B22C64D60D2}"/>
              </a:ext>
            </a:extLst>
          </p:cNvPr>
          <p:cNvSpPr/>
          <p:nvPr/>
        </p:nvSpPr>
        <p:spPr>
          <a:xfrm>
            <a:off x="2246949" y="1493297"/>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FCFA7AA-AE47-4A60-A54D-AFEAFE5DD0E9}"/>
              </a:ext>
            </a:extLst>
          </p:cNvPr>
          <p:cNvGrpSpPr/>
          <p:nvPr/>
        </p:nvGrpSpPr>
        <p:grpSpPr>
          <a:xfrm rot="21281112">
            <a:off x="2400986" y="1983479"/>
            <a:ext cx="901639" cy="482541"/>
            <a:chOff x="7340998" y="1659467"/>
            <a:chExt cx="2851162" cy="1525888"/>
          </a:xfrm>
          <a:solidFill>
            <a:schemeClr val="bg1"/>
          </a:solidFill>
        </p:grpSpPr>
        <p:grpSp>
          <p:nvGrpSpPr>
            <p:cNvPr id="14" name="Group 13">
              <a:extLst>
                <a:ext uri="{FF2B5EF4-FFF2-40B4-BE49-F238E27FC236}">
                  <a16:creationId xmlns:a16="http://schemas.microsoft.com/office/drawing/2014/main" id="{F1C3C2CD-8007-4BC2-B1BF-BB644C95D4C5}"/>
                </a:ext>
              </a:extLst>
            </p:cNvPr>
            <p:cNvGrpSpPr/>
            <p:nvPr/>
          </p:nvGrpSpPr>
          <p:grpSpPr>
            <a:xfrm rot="5718004" flipH="1">
              <a:off x="8102346" y="898119"/>
              <a:ext cx="1314951" cy="2837648"/>
              <a:chOff x="1815389" y="2318036"/>
              <a:chExt cx="392604" cy="847235"/>
            </a:xfrm>
            <a:grpFill/>
          </p:grpSpPr>
          <p:sp>
            <p:nvSpPr>
              <p:cNvPr id="16" name="Rectangle 15">
                <a:extLst>
                  <a:ext uri="{FF2B5EF4-FFF2-40B4-BE49-F238E27FC236}">
                    <a16:creationId xmlns:a16="http://schemas.microsoft.com/office/drawing/2014/main" id="{228739DD-385B-40DB-90BA-6D1E804E991A}"/>
                  </a:ext>
                </a:extLst>
              </p:cNvPr>
              <p:cNvSpPr/>
              <p:nvPr/>
            </p:nvSpPr>
            <p:spPr>
              <a:xfrm>
                <a:off x="2013683" y="2318036"/>
                <a:ext cx="194310" cy="8472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Isosceles Triangle 16">
                <a:extLst>
                  <a:ext uri="{FF2B5EF4-FFF2-40B4-BE49-F238E27FC236}">
                    <a16:creationId xmlns:a16="http://schemas.microsoft.com/office/drawing/2014/main" id="{CA3E4FAF-5A8A-42D6-96B9-D9E097F330F7}"/>
                  </a:ext>
                </a:extLst>
              </p:cNvPr>
              <p:cNvSpPr/>
              <p:nvPr/>
            </p:nvSpPr>
            <p:spPr>
              <a:xfrm rot="10800000">
                <a:off x="1815390" y="2929889"/>
                <a:ext cx="198291" cy="221587"/>
              </a:xfrm>
              <a:prstGeom prst="triangl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Isosceles Triangle 17">
                <a:extLst>
                  <a:ext uri="{FF2B5EF4-FFF2-40B4-BE49-F238E27FC236}">
                    <a16:creationId xmlns:a16="http://schemas.microsoft.com/office/drawing/2014/main" id="{4F1C7A50-89E8-4DB5-ABA1-4CAE87356573}"/>
                  </a:ext>
                </a:extLst>
              </p:cNvPr>
              <p:cNvSpPr/>
              <p:nvPr/>
            </p:nvSpPr>
            <p:spPr>
              <a:xfrm rot="10800000">
                <a:off x="1815389" y="2708302"/>
                <a:ext cx="198291" cy="221587"/>
              </a:xfrm>
              <a:prstGeom prst="triangl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Isosceles Triangle 18">
                <a:extLst>
                  <a:ext uri="{FF2B5EF4-FFF2-40B4-BE49-F238E27FC236}">
                    <a16:creationId xmlns:a16="http://schemas.microsoft.com/office/drawing/2014/main" id="{F8017832-010A-4E1F-BAF3-AFBEDDE0DD57}"/>
                  </a:ext>
                </a:extLst>
              </p:cNvPr>
              <p:cNvSpPr/>
              <p:nvPr/>
            </p:nvSpPr>
            <p:spPr>
              <a:xfrm rot="10800000">
                <a:off x="1815389" y="2486137"/>
                <a:ext cx="198291" cy="221587"/>
              </a:xfrm>
              <a:prstGeom prst="triangl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 name="Oval 14">
              <a:extLst>
                <a:ext uri="{FF2B5EF4-FFF2-40B4-BE49-F238E27FC236}">
                  <a16:creationId xmlns:a16="http://schemas.microsoft.com/office/drawing/2014/main" id="{90098FA1-F9E0-4326-B5F8-6AD16BB3C22A}"/>
                </a:ext>
              </a:extLst>
            </p:cNvPr>
            <p:cNvSpPr/>
            <p:nvPr/>
          </p:nvSpPr>
          <p:spPr>
            <a:xfrm rot="19615154">
              <a:off x="9817065" y="1873611"/>
              <a:ext cx="375095" cy="1311744"/>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1" name="Oval 20">
            <a:extLst>
              <a:ext uri="{FF2B5EF4-FFF2-40B4-BE49-F238E27FC236}">
                <a16:creationId xmlns:a16="http://schemas.microsoft.com/office/drawing/2014/main" id="{35675CB6-5692-46F4-855F-16786D3A718A}"/>
              </a:ext>
            </a:extLst>
          </p:cNvPr>
          <p:cNvSpPr/>
          <p:nvPr/>
        </p:nvSpPr>
        <p:spPr>
          <a:xfrm>
            <a:off x="3845390" y="1493296"/>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 name="Group 21">
            <a:extLst>
              <a:ext uri="{FF2B5EF4-FFF2-40B4-BE49-F238E27FC236}">
                <a16:creationId xmlns:a16="http://schemas.microsoft.com/office/drawing/2014/main" id="{37A37234-FC21-4285-A99D-5B0E88901856}"/>
              </a:ext>
            </a:extLst>
          </p:cNvPr>
          <p:cNvGrpSpPr/>
          <p:nvPr/>
        </p:nvGrpSpPr>
        <p:grpSpPr>
          <a:xfrm>
            <a:off x="4324942" y="1742978"/>
            <a:ext cx="442101" cy="769761"/>
            <a:chOff x="4686300" y="942598"/>
            <a:chExt cx="1463040" cy="2547362"/>
          </a:xfrm>
        </p:grpSpPr>
        <p:cxnSp>
          <p:nvCxnSpPr>
            <p:cNvPr id="23" name="Straight Connector 22">
              <a:extLst>
                <a:ext uri="{FF2B5EF4-FFF2-40B4-BE49-F238E27FC236}">
                  <a16:creationId xmlns:a16="http://schemas.microsoft.com/office/drawing/2014/main" id="{5CE5A917-5CA8-4F25-A8FB-05CF33670A62}"/>
                </a:ext>
              </a:extLst>
            </p:cNvPr>
            <p:cNvCxnSpPr/>
            <p:nvPr/>
          </p:nvCxnSpPr>
          <p:spPr>
            <a:xfrm>
              <a:off x="5082540" y="3482340"/>
              <a:ext cx="1066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083A816-9EF5-48B2-B47B-1816D04C7EDA}"/>
                </a:ext>
              </a:extLst>
            </p:cNvPr>
            <p:cNvCxnSpPr>
              <a:cxnSpLocks/>
            </p:cNvCxnSpPr>
            <p:nvPr/>
          </p:nvCxnSpPr>
          <p:spPr>
            <a:xfrm flipH="1" flipV="1">
              <a:off x="4689115" y="960120"/>
              <a:ext cx="934446" cy="252984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A04DB90-418E-4440-9808-57A88B9554C4}"/>
                </a:ext>
              </a:extLst>
            </p:cNvPr>
            <p:cNvCxnSpPr/>
            <p:nvPr/>
          </p:nvCxnSpPr>
          <p:spPr>
            <a:xfrm flipH="1">
              <a:off x="4686300" y="2644140"/>
              <a:ext cx="6400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C7DFCD7-F124-46A8-8E5B-8A208B71FAD0}"/>
                </a:ext>
              </a:extLst>
            </p:cNvPr>
            <p:cNvCxnSpPr>
              <a:cxnSpLocks/>
            </p:cNvCxnSpPr>
            <p:nvPr/>
          </p:nvCxnSpPr>
          <p:spPr>
            <a:xfrm flipV="1">
              <a:off x="4686300" y="942598"/>
              <a:ext cx="0" cy="176518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5471451-9C5B-45BA-A404-5DF6A265F534}"/>
                </a:ext>
              </a:extLst>
            </p:cNvPr>
            <p:cNvCxnSpPr>
              <a:cxnSpLocks/>
            </p:cNvCxnSpPr>
            <p:nvPr/>
          </p:nvCxnSpPr>
          <p:spPr>
            <a:xfrm flipV="1">
              <a:off x="4686300" y="2194560"/>
              <a:ext cx="449580" cy="4495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9" name="Oval 28">
            <a:extLst>
              <a:ext uri="{FF2B5EF4-FFF2-40B4-BE49-F238E27FC236}">
                <a16:creationId xmlns:a16="http://schemas.microsoft.com/office/drawing/2014/main" id="{6C5AA39D-09DD-41F0-B3F8-002AA70BCD17}"/>
              </a:ext>
            </a:extLst>
          </p:cNvPr>
          <p:cNvSpPr/>
          <p:nvPr/>
        </p:nvSpPr>
        <p:spPr>
          <a:xfrm>
            <a:off x="5461433" y="1499649"/>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0" name="Graphic 29" descr="Feather with solid fill">
            <a:extLst>
              <a:ext uri="{FF2B5EF4-FFF2-40B4-BE49-F238E27FC236}">
                <a16:creationId xmlns:a16="http://schemas.microsoft.com/office/drawing/2014/main" id="{01843E2F-FD13-4771-A150-1C025EFC83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700000">
            <a:off x="5638796" y="1705718"/>
            <a:ext cx="914400" cy="914400"/>
          </a:xfrm>
          <a:prstGeom prst="rect">
            <a:avLst/>
          </a:prstGeom>
        </p:spPr>
      </p:pic>
      <p:sp>
        <p:nvSpPr>
          <p:cNvPr id="32" name="Oval 31">
            <a:extLst>
              <a:ext uri="{FF2B5EF4-FFF2-40B4-BE49-F238E27FC236}">
                <a16:creationId xmlns:a16="http://schemas.microsoft.com/office/drawing/2014/main" id="{1CCD34F2-BA70-4C43-8997-43D89476B8E7}"/>
              </a:ext>
            </a:extLst>
          </p:cNvPr>
          <p:cNvSpPr/>
          <p:nvPr/>
        </p:nvSpPr>
        <p:spPr>
          <a:xfrm>
            <a:off x="7071610" y="1499647"/>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3" name="Group 32">
            <a:extLst>
              <a:ext uri="{FF2B5EF4-FFF2-40B4-BE49-F238E27FC236}">
                <a16:creationId xmlns:a16="http://schemas.microsoft.com/office/drawing/2014/main" id="{E2426377-7DC2-4C9F-8288-71539AEF2AAB}"/>
              </a:ext>
            </a:extLst>
          </p:cNvPr>
          <p:cNvGrpSpPr/>
          <p:nvPr/>
        </p:nvGrpSpPr>
        <p:grpSpPr>
          <a:xfrm>
            <a:off x="7189017" y="1617054"/>
            <a:ext cx="1034312" cy="1034312"/>
            <a:chOff x="2623457" y="-6047"/>
            <a:chExt cx="5791200" cy="5791200"/>
          </a:xfrm>
          <a:solidFill>
            <a:schemeClr val="bg1"/>
          </a:solidFill>
        </p:grpSpPr>
        <p:pic>
          <p:nvPicPr>
            <p:cNvPr id="34" name="Graphic 33" descr="Shield with solid fill">
              <a:extLst>
                <a:ext uri="{FF2B5EF4-FFF2-40B4-BE49-F238E27FC236}">
                  <a16:creationId xmlns:a16="http://schemas.microsoft.com/office/drawing/2014/main" id="{FBEF76C7-3A0A-4B11-B620-847F5ECD114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09629" y="1303634"/>
              <a:ext cx="2985338" cy="2985338"/>
            </a:xfrm>
            <a:prstGeom prst="rect">
              <a:avLst/>
            </a:prstGeom>
          </p:spPr>
        </p:pic>
        <p:pic>
          <p:nvPicPr>
            <p:cNvPr id="35" name="Graphic 34" descr="Shield Tick with solid fill">
              <a:extLst>
                <a:ext uri="{FF2B5EF4-FFF2-40B4-BE49-F238E27FC236}">
                  <a16:creationId xmlns:a16="http://schemas.microsoft.com/office/drawing/2014/main" id="{AD485D3E-50EB-403D-AB0D-28DABEF222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23457" y="-6047"/>
              <a:ext cx="5791200" cy="5791200"/>
            </a:xfrm>
            <a:prstGeom prst="rect">
              <a:avLst/>
            </a:prstGeom>
          </p:spPr>
        </p:pic>
      </p:grpSp>
      <p:sp>
        <p:nvSpPr>
          <p:cNvPr id="37" name="Oval 36">
            <a:extLst>
              <a:ext uri="{FF2B5EF4-FFF2-40B4-BE49-F238E27FC236}">
                <a16:creationId xmlns:a16="http://schemas.microsoft.com/office/drawing/2014/main" id="{B78F40A4-9B93-4327-894D-A390A4E8CA27}"/>
              </a:ext>
            </a:extLst>
          </p:cNvPr>
          <p:cNvSpPr/>
          <p:nvPr/>
        </p:nvSpPr>
        <p:spPr>
          <a:xfrm>
            <a:off x="8669772" y="1499647"/>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8" name="Graphic 37" descr="Leaf with solid fill">
            <a:extLst>
              <a:ext uri="{FF2B5EF4-FFF2-40B4-BE49-F238E27FC236}">
                <a16:creationId xmlns:a16="http://schemas.microsoft.com/office/drawing/2014/main" id="{0AEB1FA7-7F55-4435-8EA8-1D15E446079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47135" y="1677010"/>
            <a:ext cx="914400" cy="914400"/>
          </a:xfrm>
          <a:prstGeom prst="rect">
            <a:avLst/>
          </a:prstGeom>
        </p:spPr>
      </p:pic>
      <p:sp>
        <p:nvSpPr>
          <p:cNvPr id="40" name="Oval 39">
            <a:extLst>
              <a:ext uri="{FF2B5EF4-FFF2-40B4-BE49-F238E27FC236}">
                <a16:creationId xmlns:a16="http://schemas.microsoft.com/office/drawing/2014/main" id="{9BE4DD9C-2D9A-440A-8BE5-9DBA84C5A80F}"/>
              </a:ext>
            </a:extLst>
          </p:cNvPr>
          <p:cNvSpPr/>
          <p:nvPr/>
        </p:nvSpPr>
        <p:spPr>
          <a:xfrm>
            <a:off x="10267934" y="1499647"/>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1" name="Group 40">
            <a:extLst>
              <a:ext uri="{FF2B5EF4-FFF2-40B4-BE49-F238E27FC236}">
                <a16:creationId xmlns:a16="http://schemas.microsoft.com/office/drawing/2014/main" id="{FB8278A9-C784-4E45-85E6-63939F3065DD}"/>
              </a:ext>
            </a:extLst>
          </p:cNvPr>
          <p:cNvGrpSpPr/>
          <p:nvPr/>
        </p:nvGrpSpPr>
        <p:grpSpPr>
          <a:xfrm>
            <a:off x="10418769" y="1864428"/>
            <a:ext cx="760192" cy="539563"/>
            <a:chOff x="10593608" y="3627358"/>
            <a:chExt cx="760192" cy="539563"/>
          </a:xfrm>
        </p:grpSpPr>
        <p:sp>
          <p:nvSpPr>
            <p:cNvPr id="42" name="Oval 41">
              <a:extLst>
                <a:ext uri="{FF2B5EF4-FFF2-40B4-BE49-F238E27FC236}">
                  <a16:creationId xmlns:a16="http://schemas.microsoft.com/office/drawing/2014/main" id="{BC196E2C-D0A3-4B79-A2E2-ADA59F77BE12}"/>
                </a:ext>
              </a:extLst>
            </p:cNvPr>
            <p:cNvSpPr/>
            <p:nvPr/>
          </p:nvSpPr>
          <p:spPr>
            <a:xfrm>
              <a:off x="10814237" y="3627358"/>
              <a:ext cx="539563" cy="53956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a:t>
              </a:r>
            </a:p>
          </p:txBody>
        </p:sp>
        <p:cxnSp>
          <p:nvCxnSpPr>
            <p:cNvPr id="43" name="Straight Connector 42">
              <a:extLst>
                <a:ext uri="{FF2B5EF4-FFF2-40B4-BE49-F238E27FC236}">
                  <a16:creationId xmlns:a16="http://schemas.microsoft.com/office/drawing/2014/main" id="{C744A8E5-66E1-4D7D-AC47-0A7245C6AE32}"/>
                </a:ext>
              </a:extLst>
            </p:cNvPr>
            <p:cNvCxnSpPr>
              <a:stCxn id="42" idx="2"/>
            </p:cNvCxnSpPr>
            <p:nvPr/>
          </p:nvCxnSpPr>
          <p:spPr>
            <a:xfrm flipH="1" flipV="1">
              <a:off x="10593608" y="3893820"/>
              <a:ext cx="220629" cy="332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4" name="Rectangle 43">
            <a:extLst>
              <a:ext uri="{FF2B5EF4-FFF2-40B4-BE49-F238E27FC236}">
                <a16:creationId xmlns:a16="http://schemas.microsoft.com/office/drawing/2014/main" id="{8DD8B912-7C51-4BB4-A190-FF6EF4E29E5C}"/>
              </a:ext>
            </a:extLst>
          </p:cNvPr>
          <p:cNvSpPr/>
          <p:nvPr/>
        </p:nvSpPr>
        <p:spPr>
          <a:xfrm>
            <a:off x="683658" y="3971470"/>
            <a:ext cx="4410188" cy="707886"/>
          </a:xfrm>
          <a:prstGeom prst="rect">
            <a:avLst/>
          </a:prstGeom>
          <a:noFill/>
        </p:spPr>
        <p:txBody>
          <a:bodyPr wrap="square" lIns="91440" tIns="45720" rIns="91440" bIns="45720">
            <a:spAutoFit/>
          </a:bodyPr>
          <a:lstStyle/>
          <a:p>
            <a:pPr algn="ctr"/>
            <a:r>
              <a:rPr lang="en-US" sz="40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Test components </a:t>
            </a:r>
          </a:p>
        </p:txBody>
      </p:sp>
      <p:grpSp>
        <p:nvGrpSpPr>
          <p:cNvPr id="45" name="Group 44">
            <a:extLst>
              <a:ext uri="{FF2B5EF4-FFF2-40B4-BE49-F238E27FC236}">
                <a16:creationId xmlns:a16="http://schemas.microsoft.com/office/drawing/2014/main" id="{6CF5B8D8-9888-4AAF-9A1D-FEBB3F4BD3A9}"/>
              </a:ext>
            </a:extLst>
          </p:cNvPr>
          <p:cNvGrpSpPr/>
          <p:nvPr/>
        </p:nvGrpSpPr>
        <p:grpSpPr>
          <a:xfrm>
            <a:off x="5987017" y="3043407"/>
            <a:ext cx="4410188" cy="2651140"/>
            <a:chOff x="5880647" y="2022021"/>
            <a:chExt cx="6311353" cy="3794006"/>
          </a:xfrm>
        </p:grpSpPr>
        <p:pic>
          <p:nvPicPr>
            <p:cNvPr id="46" name="Picture 45" descr="Logo&#10;&#10;Description automatically generated">
              <a:extLst>
                <a:ext uri="{FF2B5EF4-FFF2-40B4-BE49-F238E27FC236}">
                  <a16:creationId xmlns:a16="http://schemas.microsoft.com/office/drawing/2014/main" id="{21C1C671-ADC4-46EE-AC8E-428F674DDC3F}"/>
                </a:ext>
              </a:extLst>
            </p:cNvPr>
            <p:cNvPicPr>
              <a:picLocks noChangeAspect="1"/>
            </p:cNvPicPr>
            <p:nvPr/>
          </p:nvPicPr>
          <p:blipFill rotWithShape="1">
            <a:blip r:embed="rId12">
              <a:extLst>
                <a:ext uri="{28A0092B-C50C-407E-A947-70E740481C1C}">
                  <a14:useLocalDpi xmlns:a14="http://schemas.microsoft.com/office/drawing/2010/main" val="0"/>
                </a:ext>
              </a:extLst>
            </a:blip>
            <a:srcRect r="5889"/>
            <a:stretch/>
          </p:blipFill>
          <p:spPr>
            <a:xfrm>
              <a:off x="9238401" y="3230757"/>
              <a:ext cx="2088420" cy="2219136"/>
            </a:xfrm>
            <a:prstGeom prst="rect">
              <a:avLst/>
            </a:prstGeom>
          </p:spPr>
        </p:pic>
        <p:pic>
          <p:nvPicPr>
            <p:cNvPr id="47" name="Graphic 46" descr="Low temperature with solid fill">
              <a:extLst>
                <a:ext uri="{FF2B5EF4-FFF2-40B4-BE49-F238E27FC236}">
                  <a16:creationId xmlns:a16="http://schemas.microsoft.com/office/drawing/2014/main" id="{884A1125-49BB-4479-AB36-A8CC5D3318C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880647" y="3229476"/>
              <a:ext cx="914400" cy="914400"/>
            </a:xfrm>
            <a:prstGeom prst="rect">
              <a:avLst/>
            </a:prstGeom>
          </p:spPr>
        </p:pic>
        <p:pic>
          <p:nvPicPr>
            <p:cNvPr id="48" name="Graphic 47" descr="High temperature with solid fill">
              <a:extLst>
                <a:ext uri="{FF2B5EF4-FFF2-40B4-BE49-F238E27FC236}">
                  <a16:creationId xmlns:a16="http://schemas.microsoft.com/office/drawing/2014/main" id="{916A381B-ECC6-4CB9-BC56-73AEE96F50C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535706" y="3861967"/>
              <a:ext cx="914400" cy="914400"/>
            </a:xfrm>
            <a:prstGeom prst="rect">
              <a:avLst/>
            </a:prstGeom>
          </p:spPr>
        </p:pic>
        <p:grpSp>
          <p:nvGrpSpPr>
            <p:cNvPr id="49" name="Group 48">
              <a:extLst>
                <a:ext uri="{FF2B5EF4-FFF2-40B4-BE49-F238E27FC236}">
                  <a16:creationId xmlns:a16="http://schemas.microsoft.com/office/drawing/2014/main" id="{25078971-6224-4CAD-945A-C0DE301D3727}"/>
                </a:ext>
              </a:extLst>
            </p:cNvPr>
            <p:cNvGrpSpPr/>
            <p:nvPr/>
          </p:nvGrpSpPr>
          <p:grpSpPr>
            <a:xfrm>
              <a:off x="6734595" y="2022021"/>
              <a:ext cx="5457405" cy="3794006"/>
              <a:chOff x="3074144" y="1442862"/>
              <a:chExt cx="3429157" cy="2383961"/>
            </a:xfrm>
          </p:grpSpPr>
          <p:sp>
            <p:nvSpPr>
              <p:cNvPr id="51" name="Rectangle: Rounded Corners 50">
                <a:extLst>
                  <a:ext uri="{FF2B5EF4-FFF2-40B4-BE49-F238E27FC236}">
                    <a16:creationId xmlns:a16="http://schemas.microsoft.com/office/drawing/2014/main" id="{47BAFD96-A0D7-4686-B496-DEC8D65604BE}"/>
                  </a:ext>
                </a:extLst>
              </p:cNvPr>
              <p:cNvSpPr/>
              <p:nvPr/>
            </p:nvSpPr>
            <p:spPr>
              <a:xfrm>
                <a:off x="4203161" y="1442862"/>
                <a:ext cx="2300140" cy="1106863"/>
              </a:xfrm>
              <a:prstGeom prst="roundRect">
                <a:avLst/>
              </a:prstGeom>
              <a:solidFill>
                <a:srgbClr val="E3BD1B"/>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a:extLst>
                  <a:ext uri="{FF2B5EF4-FFF2-40B4-BE49-F238E27FC236}">
                    <a16:creationId xmlns:a16="http://schemas.microsoft.com/office/drawing/2014/main" id="{5940468E-ECD5-4312-8030-D797747DD488}"/>
                  </a:ext>
                </a:extLst>
              </p:cNvPr>
              <p:cNvSpPr/>
              <p:nvPr/>
            </p:nvSpPr>
            <p:spPr>
              <a:xfrm>
                <a:off x="3074144" y="3125783"/>
                <a:ext cx="679043" cy="167640"/>
              </a:xfrm>
              <a:prstGeom prst="ellipse">
                <a:avLst/>
              </a:prstGeom>
              <a:solidFill>
                <a:schemeClr val="tx2">
                  <a:lumMod val="75000"/>
                </a:schemeClr>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3" name="Straight Connector 52">
                <a:extLst>
                  <a:ext uri="{FF2B5EF4-FFF2-40B4-BE49-F238E27FC236}">
                    <a16:creationId xmlns:a16="http://schemas.microsoft.com/office/drawing/2014/main" id="{68298132-8CBE-4797-BBC5-BD365B1B7580}"/>
                  </a:ext>
                </a:extLst>
              </p:cNvPr>
              <p:cNvCxnSpPr>
                <a:cxnSpLocks/>
              </p:cNvCxnSpPr>
              <p:nvPr/>
            </p:nvCxnSpPr>
            <p:spPr>
              <a:xfrm flipV="1">
                <a:off x="3413666" y="1639647"/>
                <a:ext cx="784978" cy="1569956"/>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FBC97853-C0A6-4556-96D3-E0ECF729CB5A}"/>
                  </a:ext>
                </a:extLst>
              </p:cNvPr>
              <p:cNvSpPr/>
              <p:nvPr/>
            </p:nvSpPr>
            <p:spPr>
              <a:xfrm flipH="1">
                <a:off x="5013709" y="3659183"/>
                <a:ext cx="679043" cy="167640"/>
              </a:xfrm>
              <a:prstGeom prst="ellipse">
                <a:avLst/>
              </a:prstGeom>
              <a:solidFill>
                <a:schemeClr val="tx2">
                  <a:lumMod val="75000"/>
                </a:schemeClr>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5" name="Straight Connector 54">
                <a:extLst>
                  <a:ext uri="{FF2B5EF4-FFF2-40B4-BE49-F238E27FC236}">
                    <a16:creationId xmlns:a16="http://schemas.microsoft.com/office/drawing/2014/main" id="{DB674AC3-EB00-45B0-950F-5CA3DC744B52}"/>
                  </a:ext>
                </a:extLst>
              </p:cNvPr>
              <p:cNvCxnSpPr>
                <a:cxnSpLocks/>
              </p:cNvCxnSpPr>
              <p:nvPr/>
            </p:nvCxnSpPr>
            <p:spPr>
              <a:xfrm flipV="1">
                <a:off x="5353230" y="1442863"/>
                <a:ext cx="0" cy="230014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BC359AF-861C-4A20-8C8B-8873E65B5A36}"/>
                  </a:ext>
                </a:extLst>
              </p:cNvPr>
              <p:cNvCxnSpPr>
                <a:cxnSpLocks/>
              </p:cNvCxnSpPr>
              <p:nvPr/>
            </p:nvCxnSpPr>
            <p:spPr>
              <a:xfrm flipH="1" flipV="1">
                <a:off x="5065577" y="2549726"/>
                <a:ext cx="287653" cy="592634"/>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0A9549B-D95F-42C7-A8D0-A0F263FE2F63}"/>
                  </a:ext>
                </a:extLst>
              </p:cNvPr>
              <p:cNvCxnSpPr>
                <a:cxnSpLocks/>
              </p:cNvCxnSpPr>
              <p:nvPr/>
            </p:nvCxnSpPr>
            <p:spPr>
              <a:xfrm flipV="1">
                <a:off x="5354810" y="2548547"/>
                <a:ext cx="287653" cy="592634"/>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9EAC8FE3-9896-4BF2-B0CE-A05B7CE8BD3D}"/>
                  </a:ext>
                </a:extLst>
              </p:cNvPr>
              <p:cNvGrpSpPr/>
              <p:nvPr/>
            </p:nvGrpSpPr>
            <p:grpSpPr>
              <a:xfrm>
                <a:off x="5063651" y="1578541"/>
                <a:ext cx="583656" cy="1955802"/>
                <a:chOff x="6620267" y="3101194"/>
                <a:chExt cx="583656" cy="1955802"/>
              </a:xfrm>
            </p:grpSpPr>
            <p:sp>
              <p:nvSpPr>
                <p:cNvPr id="59" name="Rectangle 58">
                  <a:extLst>
                    <a:ext uri="{FF2B5EF4-FFF2-40B4-BE49-F238E27FC236}">
                      <a16:creationId xmlns:a16="http://schemas.microsoft.com/office/drawing/2014/main" id="{E06D3FEB-8B2B-4B46-92D1-105ED88A3E4C}"/>
                    </a:ext>
                  </a:extLst>
                </p:cNvPr>
                <p:cNvSpPr/>
                <p:nvPr/>
              </p:nvSpPr>
              <p:spPr>
                <a:xfrm>
                  <a:off x="6624803" y="3492356"/>
                  <a:ext cx="579120" cy="1564640"/>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0" name="Straight Connector 59">
                  <a:extLst>
                    <a:ext uri="{FF2B5EF4-FFF2-40B4-BE49-F238E27FC236}">
                      <a16:creationId xmlns:a16="http://schemas.microsoft.com/office/drawing/2014/main" id="{BA2AC5A9-5F93-4271-9CF4-BF90C9FC1F55}"/>
                    </a:ext>
                  </a:extLst>
                </p:cNvPr>
                <p:cNvCxnSpPr>
                  <a:cxnSpLocks/>
                  <a:stCxn id="59" idx="1"/>
                  <a:endCxn id="59" idx="3"/>
                </p:cNvCxnSpPr>
                <p:nvPr/>
              </p:nvCxnSpPr>
              <p:spPr>
                <a:xfrm>
                  <a:off x="6624803" y="427467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D55B74E-C449-4D2B-A4EF-6D7D2E7E1E61}"/>
                    </a:ext>
                  </a:extLst>
                </p:cNvPr>
                <p:cNvCxnSpPr>
                  <a:cxnSpLocks/>
                </p:cNvCxnSpPr>
                <p:nvPr/>
              </p:nvCxnSpPr>
              <p:spPr>
                <a:xfrm>
                  <a:off x="6624803" y="504683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5E085DD-5736-44CF-A75E-06F31C569E2C}"/>
                    </a:ext>
                  </a:extLst>
                </p:cNvPr>
                <p:cNvCxnSpPr>
                  <a:cxnSpLocks/>
                </p:cNvCxnSpPr>
                <p:nvPr/>
              </p:nvCxnSpPr>
              <p:spPr>
                <a:xfrm>
                  <a:off x="6624803" y="466583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50F225E-A656-463C-8B34-EFF9F200B991}"/>
                    </a:ext>
                  </a:extLst>
                </p:cNvPr>
                <p:cNvCxnSpPr>
                  <a:cxnSpLocks/>
                </p:cNvCxnSpPr>
                <p:nvPr/>
              </p:nvCxnSpPr>
              <p:spPr>
                <a:xfrm>
                  <a:off x="6624803" y="486141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10D16BD-0A31-4F9C-B006-7C2600523FC5}"/>
                    </a:ext>
                  </a:extLst>
                </p:cNvPr>
                <p:cNvCxnSpPr>
                  <a:cxnSpLocks/>
                </p:cNvCxnSpPr>
                <p:nvPr/>
              </p:nvCxnSpPr>
              <p:spPr>
                <a:xfrm>
                  <a:off x="6624803" y="447025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379E709-AEB8-4230-8EEE-AC56DF9F7F96}"/>
                    </a:ext>
                  </a:extLst>
                </p:cNvPr>
                <p:cNvCxnSpPr>
                  <a:cxnSpLocks/>
                </p:cNvCxnSpPr>
                <p:nvPr/>
              </p:nvCxnSpPr>
              <p:spPr>
                <a:xfrm>
                  <a:off x="6624803" y="349235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B67EC27-07CC-47EE-B239-D89675BBC8D2}"/>
                    </a:ext>
                  </a:extLst>
                </p:cNvPr>
                <p:cNvCxnSpPr>
                  <a:cxnSpLocks/>
                </p:cNvCxnSpPr>
                <p:nvPr/>
              </p:nvCxnSpPr>
              <p:spPr>
                <a:xfrm>
                  <a:off x="6624803" y="388351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96D8244-17C0-4E9C-B8ED-44735B6033DB}"/>
                    </a:ext>
                  </a:extLst>
                </p:cNvPr>
                <p:cNvCxnSpPr>
                  <a:cxnSpLocks/>
                </p:cNvCxnSpPr>
                <p:nvPr/>
              </p:nvCxnSpPr>
              <p:spPr>
                <a:xfrm>
                  <a:off x="6624803" y="407909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D28EC03-4707-48D4-B30C-D90AA3C3ED42}"/>
                    </a:ext>
                  </a:extLst>
                </p:cNvPr>
                <p:cNvCxnSpPr>
                  <a:cxnSpLocks/>
                </p:cNvCxnSpPr>
                <p:nvPr/>
              </p:nvCxnSpPr>
              <p:spPr>
                <a:xfrm>
                  <a:off x="6624803" y="368793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E2EBCD94-C1BF-456C-A2B1-8721F565C99B}"/>
                    </a:ext>
                  </a:extLst>
                </p:cNvPr>
                <p:cNvSpPr/>
                <p:nvPr/>
              </p:nvSpPr>
              <p:spPr>
                <a:xfrm>
                  <a:off x="6623224" y="3101195"/>
                  <a:ext cx="579120" cy="1564640"/>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0" name="Straight Connector 69">
                  <a:extLst>
                    <a:ext uri="{FF2B5EF4-FFF2-40B4-BE49-F238E27FC236}">
                      <a16:creationId xmlns:a16="http://schemas.microsoft.com/office/drawing/2014/main" id="{C58EBDB1-6AFA-4CCE-B53F-CC916B3500F1}"/>
                    </a:ext>
                  </a:extLst>
                </p:cNvPr>
                <p:cNvCxnSpPr>
                  <a:cxnSpLocks/>
                  <a:stCxn id="69" idx="1"/>
                  <a:endCxn id="69" idx="3"/>
                </p:cNvCxnSpPr>
                <p:nvPr/>
              </p:nvCxnSpPr>
              <p:spPr>
                <a:xfrm>
                  <a:off x="6623224" y="3883515"/>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37D9EFE-D89E-49C8-85D4-0E9509993F97}"/>
                    </a:ext>
                  </a:extLst>
                </p:cNvPr>
                <p:cNvCxnSpPr>
                  <a:cxnSpLocks/>
                </p:cNvCxnSpPr>
                <p:nvPr/>
              </p:nvCxnSpPr>
              <p:spPr>
                <a:xfrm>
                  <a:off x="6620267" y="465567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0E51892-FBCB-445E-8609-9C27AF44042C}"/>
                    </a:ext>
                  </a:extLst>
                </p:cNvPr>
                <p:cNvCxnSpPr>
                  <a:cxnSpLocks/>
                </p:cNvCxnSpPr>
                <p:nvPr/>
              </p:nvCxnSpPr>
              <p:spPr>
                <a:xfrm>
                  <a:off x="6620267" y="427467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4C01321-5996-4650-A27A-06726FF75A94}"/>
                    </a:ext>
                  </a:extLst>
                </p:cNvPr>
                <p:cNvCxnSpPr>
                  <a:cxnSpLocks/>
                </p:cNvCxnSpPr>
                <p:nvPr/>
              </p:nvCxnSpPr>
              <p:spPr>
                <a:xfrm>
                  <a:off x="6620267" y="447025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AF72D09-81BE-4761-8AB5-ADD90476B034}"/>
                    </a:ext>
                  </a:extLst>
                </p:cNvPr>
                <p:cNvCxnSpPr>
                  <a:cxnSpLocks/>
                </p:cNvCxnSpPr>
                <p:nvPr/>
              </p:nvCxnSpPr>
              <p:spPr>
                <a:xfrm>
                  <a:off x="6620267" y="4079092"/>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7163F67-8B6D-4699-9D89-E4D47285F794}"/>
                    </a:ext>
                  </a:extLst>
                </p:cNvPr>
                <p:cNvCxnSpPr>
                  <a:cxnSpLocks/>
                </p:cNvCxnSpPr>
                <p:nvPr/>
              </p:nvCxnSpPr>
              <p:spPr>
                <a:xfrm>
                  <a:off x="6620267" y="310119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51337BB-2C05-49F1-8D71-9FF6BB9A5DA5}"/>
                    </a:ext>
                  </a:extLst>
                </p:cNvPr>
                <p:cNvCxnSpPr>
                  <a:cxnSpLocks/>
                </p:cNvCxnSpPr>
                <p:nvPr/>
              </p:nvCxnSpPr>
              <p:spPr>
                <a:xfrm>
                  <a:off x="6620267" y="349235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9DDAA19-F3C3-4483-98E5-5ECEFBFA3DB1}"/>
                    </a:ext>
                  </a:extLst>
                </p:cNvPr>
                <p:cNvCxnSpPr>
                  <a:cxnSpLocks/>
                </p:cNvCxnSpPr>
                <p:nvPr/>
              </p:nvCxnSpPr>
              <p:spPr>
                <a:xfrm>
                  <a:off x="6620267" y="368793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B60F4DD-FB64-4762-A63D-BFCE65769E12}"/>
                    </a:ext>
                  </a:extLst>
                </p:cNvPr>
                <p:cNvCxnSpPr>
                  <a:cxnSpLocks/>
                </p:cNvCxnSpPr>
                <p:nvPr/>
              </p:nvCxnSpPr>
              <p:spPr>
                <a:xfrm>
                  <a:off x="6620267" y="3296772"/>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pic>
          <p:nvPicPr>
            <p:cNvPr id="50" name="Picture 49" descr="A picture containing light&#10;&#10;Description automatically generated">
              <a:extLst>
                <a:ext uri="{FF2B5EF4-FFF2-40B4-BE49-F238E27FC236}">
                  <a16:creationId xmlns:a16="http://schemas.microsoft.com/office/drawing/2014/main" id="{49DC4A35-A0B2-46D2-85A0-B8BFB77F6BA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9293114">
              <a:off x="6503670" y="2970476"/>
              <a:ext cx="2658812" cy="1332135"/>
            </a:xfrm>
            <a:prstGeom prst="rect">
              <a:avLst/>
            </a:prstGeom>
          </p:spPr>
        </p:pic>
      </p:grpSp>
      <p:grpSp>
        <p:nvGrpSpPr>
          <p:cNvPr id="109" name="Group 108">
            <a:extLst>
              <a:ext uri="{FF2B5EF4-FFF2-40B4-BE49-F238E27FC236}">
                <a16:creationId xmlns:a16="http://schemas.microsoft.com/office/drawing/2014/main" id="{8093F41E-D5E1-4A97-8CAD-CAC789EC667F}"/>
              </a:ext>
            </a:extLst>
          </p:cNvPr>
          <p:cNvGrpSpPr/>
          <p:nvPr/>
        </p:nvGrpSpPr>
        <p:grpSpPr>
          <a:xfrm>
            <a:off x="643988" y="1493296"/>
            <a:ext cx="10893073" cy="1275480"/>
            <a:chOff x="643988" y="1493296"/>
            <a:chExt cx="10893073" cy="1275480"/>
          </a:xfrm>
        </p:grpSpPr>
        <p:grpSp>
          <p:nvGrpSpPr>
            <p:cNvPr id="110" name="Group 109">
              <a:extLst>
                <a:ext uri="{FF2B5EF4-FFF2-40B4-BE49-F238E27FC236}">
                  <a16:creationId xmlns:a16="http://schemas.microsoft.com/office/drawing/2014/main" id="{F9B35BAC-4DB4-4CDB-8B92-B6B03BE2EDFF}"/>
                </a:ext>
              </a:extLst>
            </p:cNvPr>
            <p:cNvGrpSpPr/>
            <p:nvPr/>
          </p:nvGrpSpPr>
          <p:grpSpPr>
            <a:xfrm>
              <a:off x="643988" y="1499649"/>
              <a:ext cx="1269127" cy="1269127"/>
              <a:chOff x="7399828" y="3495430"/>
              <a:chExt cx="1269127" cy="1269127"/>
            </a:xfrm>
          </p:grpSpPr>
          <p:sp>
            <p:nvSpPr>
              <p:cNvPr id="144" name="Oval 143">
                <a:extLst>
                  <a:ext uri="{FF2B5EF4-FFF2-40B4-BE49-F238E27FC236}">
                    <a16:creationId xmlns:a16="http://schemas.microsoft.com/office/drawing/2014/main" id="{84396AD1-DE0B-4146-B79F-FACEBDAB1D2E}"/>
                  </a:ext>
                </a:extLst>
              </p:cNvPr>
              <p:cNvSpPr/>
              <p:nvPr/>
            </p:nvSpPr>
            <p:spPr>
              <a:xfrm>
                <a:off x="7399828" y="3495430"/>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5" name="Graphic 144" descr="Thermometer with solid fill">
                <a:extLst>
                  <a:ext uri="{FF2B5EF4-FFF2-40B4-BE49-F238E27FC236}">
                    <a16:creationId xmlns:a16="http://schemas.microsoft.com/office/drawing/2014/main" id="{8CE90C27-FE5C-4D35-A03E-72469F56F6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59589" y="3652978"/>
                <a:ext cx="944331" cy="944331"/>
              </a:xfrm>
              <a:prstGeom prst="rect">
                <a:avLst/>
              </a:prstGeom>
            </p:spPr>
          </p:pic>
        </p:grpSp>
        <p:grpSp>
          <p:nvGrpSpPr>
            <p:cNvPr id="111" name="Group 110">
              <a:extLst>
                <a:ext uri="{FF2B5EF4-FFF2-40B4-BE49-F238E27FC236}">
                  <a16:creationId xmlns:a16="http://schemas.microsoft.com/office/drawing/2014/main" id="{4E4F513E-0884-4279-B24D-7696660AFEB1}"/>
                </a:ext>
              </a:extLst>
            </p:cNvPr>
            <p:cNvGrpSpPr/>
            <p:nvPr/>
          </p:nvGrpSpPr>
          <p:grpSpPr>
            <a:xfrm>
              <a:off x="2246949" y="1493297"/>
              <a:ext cx="1269127" cy="1269127"/>
              <a:chOff x="1376882" y="2794436"/>
              <a:chExt cx="1269127" cy="1269127"/>
            </a:xfrm>
          </p:grpSpPr>
          <p:sp>
            <p:nvSpPr>
              <p:cNvPr id="136" name="Oval 135">
                <a:extLst>
                  <a:ext uri="{FF2B5EF4-FFF2-40B4-BE49-F238E27FC236}">
                    <a16:creationId xmlns:a16="http://schemas.microsoft.com/office/drawing/2014/main" id="{F76CFF2F-914F-44E2-B1D6-B53E68DFA97F}"/>
                  </a:ext>
                </a:extLst>
              </p:cNvPr>
              <p:cNvSpPr/>
              <p:nvPr/>
            </p:nvSpPr>
            <p:spPr>
              <a:xfrm>
                <a:off x="1376882" y="2794436"/>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7" name="Group 136">
                <a:extLst>
                  <a:ext uri="{FF2B5EF4-FFF2-40B4-BE49-F238E27FC236}">
                    <a16:creationId xmlns:a16="http://schemas.microsoft.com/office/drawing/2014/main" id="{CA20DECC-8D00-4F10-9193-770A0F67FB3B}"/>
                  </a:ext>
                </a:extLst>
              </p:cNvPr>
              <p:cNvGrpSpPr/>
              <p:nvPr/>
            </p:nvGrpSpPr>
            <p:grpSpPr>
              <a:xfrm rot="21281112">
                <a:off x="1530919" y="3284618"/>
                <a:ext cx="901639" cy="482541"/>
                <a:chOff x="7340998" y="1659467"/>
                <a:chExt cx="2851162" cy="1525888"/>
              </a:xfrm>
              <a:solidFill>
                <a:schemeClr val="bg1"/>
              </a:solidFill>
            </p:grpSpPr>
            <p:grpSp>
              <p:nvGrpSpPr>
                <p:cNvPr id="138" name="Group 137">
                  <a:extLst>
                    <a:ext uri="{FF2B5EF4-FFF2-40B4-BE49-F238E27FC236}">
                      <a16:creationId xmlns:a16="http://schemas.microsoft.com/office/drawing/2014/main" id="{209FE4B4-5EC9-4D12-8AE0-36F6B8E778B5}"/>
                    </a:ext>
                  </a:extLst>
                </p:cNvPr>
                <p:cNvGrpSpPr/>
                <p:nvPr/>
              </p:nvGrpSpPr>
              <p:grpSpPr>
                <a:xfrm rot="5718004" flipH="1">
                  <a:off x="8102346" y="898119"/>
                  <a:ext cx="1314951" cy="2837648"/>
                  <a:chOff x="1815389" y="2318036"/>
                  <a:chExt cx="392604" cy="847235"/>
                </a:xfrm>
                <a:grpFill/>
              </p:grpSpPr>
              <p:sp>
                <p:nvSpPr>
                  <p:cNvPr id="140" name="Rectangle 139">
                    <a:extLst>
                      <a:ext uri="{FF2B5EF4-FFF2-40B4-BE49-F238E27FC236}">
                        <a16:creationId xmlns:a16="http://schemas.microsoft.com/office/drawing/2014/main" id="{1FAD261C-86CD-40B9-85C3-9DF7EA33009D}"/>
                      </a:ext>
                    </a:extLst>
                  </p:cNvPr>
                  <p:cNvSpPr/>
                  <p:nvPr/>
                </p:nvSpPr>
                <p:spPr>
                  <a:xfrm>
                    <a:off x="2013683" y="2318036"/>
                    <a:ext cx="194310" cy="8472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Isosceles Triangle 140">
                    <a:extLst>
                      <a:ext uri="{FF2B5EF4-FFF2-40B4-BE49-F238E27FC236}">
                        <a16:creationId xmlns:a16="http://schemas.microsoft.com/office/drawing/2014/main" id="{B170A310-74B7-4EDE-B7B2-A68D8DAA3E5E}"/>
                      </a:ext>
                    </a:extLst>
                  </p:cNvPr>
                  <p:cNvSpPr/>
                  <p:nvPr/>
                </p:nvSpPr>
                <p:spPr>
                  <a:xfrm rot="10800000">
                    <a:off x="1815390" y="2929889"/>
                    <a:ext cx="198291" cy="221587"/>
                  </a:xfrm>
                  <a:prstGeom prst="triangl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Isosceles Triangle 141">
                    <a:extLst>
                      <a:ext uri="{FF2B5EF4-FFF2-40B4-BE49-F238E27FC236}">
                        <a16:creationId xmlns:a16="http://schemas.microsoft.com/office/drawing/2014/main" id="{D744203B-8C20-4832-A389-73AEDBE42CBC}"/>
                      </a:ext>
                    </a:extLst>
                  </p:cNvPr>
                  <p:cNvSpPr/>
                  <p:nvPr/>
                </p:nvSpPr>
                <p:spPr>
                  <a:xfrm rot="10800000">
                    <a:off x="1815389" y="2708302"/>
                    <a:ext cx="198291" cy="221587"/>
                  </a:xfrm>
                  <a:prstGeom prst="triangl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Isosceles Triangle 142">
                    <a:extLst>
                      <a:ext uri="{FF2B5EF4-FFF2-40B4-BE49-F238E27FC236}">
                        <a16:creationId xmlns:a16="http://schemas.microsoft.com/office/drawing/2014/main" id="{9C42B82D-F0B6-4214-A0D0-75D042B6AB35}"/>
                      </a:ext>
                    </a:extLst>
                  </p:cNvPr>
                  <p:cNvSpPr/>
                  <p:nvPr/>
                </p:nvSpPr>
                <p:spPr>
                  <a:xfrm rot="10800000">
                    <a:off x="1815389" y="2486137"/>
                    <a:ext cx="198291" cy="221587"/>
                  </a:xfrm>
                  <a:prstGeom prst="triangl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9" name="Oval 138">
                  <a:extLst>
                    <a:ext uri="{FF2B5EF4-FFF2-40B4-BE49-F238E27FC236}">
                      <a16:creationId xmlns:a16="http://schemas.microsoft.com/office/drawing/2014/main" id="{F95AD4FE-79BA-48AD-B72D-28993839D717}"/>
                    </a:ext>
                  </a:extLst>
                </p:cNvPr>
                <p:cNvSpPr/>
                <p:nvPr/>
              </p:nvSpPr>
              <p:spPr>
                <a:xfrm rot="19615154">
                  <a:off x="9817065" y="1873611"/>
                  <a:ext cx="375095" cy="1311744"/>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12" name="Group 111">
              <a:extLst>
                <a:ext uri="{FF2B5EF4-FFF2-40B4-BE49-F238E27FC236}">
                  <a16:creationId xmlns:a16="http://schemas.microsoft.com/office/drawing/2014/main" id="{6D602A20-4C20-434E-9BAF-9FD1C84995F0}"/>
                </a:ext>
              </a:extLst>
            </p:cNvPr>
            <p:cNvGrpSpPr/>
            <p:nvPr/>
          </p:nvGrpSpPr>
          <p:grpSpPr>
            <a:xfrm>
              <a:off x="3845390" y="1493296"/>
              <a:ext cx="1269127" cy="1269127"/>
              <a:chOff x="1011122" y="4541956"/>
              <a:chExt cx="1269127" cy="1269127"/>
            </a:xfrm>
          </p:grpSpPr>
          <p:sp>
            <p:nvSpPr>
              <p:cNvPr id="129" name="Oval 128">
                <a:extLst>
                  <a:ext uri="{FF2B5EF4-FFF2-40B4-BE49-F238E27FC236}">
                    <a16:creationId xmlns:a16="http://schemas.microsoft.com/office/drawing/2014/main" id="{2873BECA-A87A-4D50-8EBD-456CEBBA0696}"/>
                  </a:ext>
                </a:extLst>
              </p:cNvPr>
              <p:cNvSpPr/>
              <p:nvPr/>
            </p:nvSpPr>
            <p:spPr>
              <a:xfrm>
                <a:off x="1011122" y="4541956"/>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0" name="Group 129">
                <a:extLst>
                  <a:ext uri="{FF2B5EF4-FFF2-40B4-BE49-F238E27FC236}">
                    <a16:creationId xmlns:a16="http://schemas.microsoft.com/office/drawing/2014/main" id="{80FDD813-AD67-4E7A-A378-B3F884D35BD7}"/>
                  </a:ext>
                </a:extLst>
              </p:cNvPr>
              <p:cNvGrpSpPr/>
              <p:nvPr/>
            </p:nvGrpSpPr>
            <p:grpSpPr>
              <a:xfrm>
                <a:off x="1490674" y="4791638"/>
                <a:ext cx="442101" cy="769761"/>
                <a:chOff x="4686300" y="942598"/>
                <a:chExt cx="1463040" cy="2547362"/>
              </a:xfrm>
            </p:grpSpPr>
            <p:cxnSp>
              <p:nvCxnSpPr>
                <p:cNvPr id="131" name="Straight Connector 130">
                  <a:extLst>
                    <a:ext uri="{FF2B5EF4-FFF2-40B4-BE49-F238E27FC236}">
                      <a16:creationId xmlns:a16="http://schemas.microsoft.com/office/drawing/2014/main" id="{700B0692-7F7F-4548-A60A-D45432C146AE}"/>
                    </a:ext>
                  </a:extLst>
                </p:cNvPr>
                <p:cNvCxnSpPr/>
                <p:nvPr/>
              </p:nvCxnSpPr>
              <p:spPr>
                <a:xfrm>
                  <a:off x="5082540" y="3482340"/>
                  <a:ext cx="1066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7F54EA8-D0E9-4557-ACAE-A61F6C21A3BD}"/>
                    </a:ext>
                  </a:extLst>
                </p:cNvPr>
                <p:cNvCxnSpPr>
                  <a:cxnSpLocks/>
                </p:cNvCxnSpPr>
                <p:nvPr/>
              </p:nvCxnSpPr>
              <p:spPr>
                <a:xfrm flipH="1" flipV="1">
                  <a:off x="4689115" y="960120"/>
                  <a:ext cx="934446" cy="252984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A370D3BF-FB1E-409B-B50F-18362E8A313F}"/>
                    </a:ext>
                  </a:extLst>
                </p:cNvPr>
                <p:cNvCxnSpPr/>
                <p:nvPr/>
              </p:nvCxnSpPr>
              <p:spPr>
                <a:xfrm flipH="1">
                  <a:off x="4686300" y="2644140"/>
                  <a:ext cx="6400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4BE73118-FDE2-470C-8D47-5C00C8870892}"/>
                    </a:ext>
                  </a:extLst>
                </p:cNvPr>
                <p:cNvCxnSpPr>
                  <a:cxnSpLocks/>
                </p:cNvCxnSpPr>
                <p:nvPr/>
              </p:nvCxnSpPr>
              <p:spPr>
                <a:xfrm flipV="1">
                  <a:off x="4686300" y="942598"/>
                  <a:ext cx="0" cy="176518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6655898-E7FC-4676-A00A-ADEFF2B740F2}"/>
                    </a:ext>
                  </a:extLst>
                </p:cNvPr>
                <p:cNvCxnSpPr>
                  <a:cxnSpLocks/>
                </p:cNvCxnSpPr>
                <p:nvPr/>
              </p:nvCxnSpPr>
              <p:spPr>
                <a:xfrm flipV="1">
                  <a:off x="4686300" y="2194560"/>
                  <a:ext cx="449580" cy="4495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13" name="Group 112">
              <a:extLst>
                <a:ext uri="{FF2B5EF4-FFF2-40B4-BE49-F238E27FC236}">
                  <a16:creationId xmlns:a16="http://schemas.microsoft.com/office/drawing/2014/main" id="{EA3C213B-97B3-4152-AE0D-C399D5A90B1D}"/>
                </a:ext>
              </a:extLst>
            </p:cNvPr>
            <p:cNvGrpSpPr/>
            <p:nvPr/>
          </p:nvGrpSpPr>
          <p:grpSpPr>
            <a:xfrm>
              <a:off x="5461433" y="1499649"/>
              <a:ext cx="1269127" cy="1269127"/>
              <a:chOff x="6073750" y="2626071"/>
              <a:chExt cx="1269127" cy="1269127"/>
            </a:xfrm>
          </p:grpSpPr>
          <p:sp>
            <p:nvSpPr>
              <p:cNvPr id="127" name="Oval 126">
                <a:extLst>
                  <a:ext uri="{FF2B5EF4-FFF2-40B4-BE49-F238E27FC236}">
                    <a16:creationId xmlns:a16="http://schemas.microsoft.com/office/drawing/2014/main" id="{AD8AD490-FBA0-483F-B427-884CDF0BD142}"/>
                  </a:ext>
                </a:extLst>
              </p:cNvPr>
              <p:cNvSpPr/>
              <p:nvPr/>
            </p:nvSpPr>
            <p:spPr>
              <a:xfrm>
                <a:off x="6073750" y="2626071"/>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8" name="Graphic 127" descr="Feather with solid fill">
                <a:extLst>
                  <a:ext uri="{FF2B5EF4-FFF2-40B4-BE49-F238E27FC236}">
                    <a16:creationId xmlns:a16="http://schemas.microsoft.com/office/drawing/2014/main" id="{66E909DA-76DA-4328-9DD7-AE55CEF7B2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700000">
                <a:off x="6251113" y="2832140"/>
                <a:ext cx="914400" cy="914400"/>
              </a:xfrm>
              <a:prstGeom prst="rect">
                <a:avLst/>
              </a:prstGeom>
            </p:spPr>
          </p:pic>
        </p:grpSp>
        <p:grpSp>
          <p:nvGrpSpPr>
            <p:cNvPr id="114" name="Group 113">
              <a:extLst>
                <a:ext uri="{FF2B5EF4-FFF2-40B4-BE49-F238E27FC236}">
                  <a16:creationId xmlns:a16="http://schemas.microsoft.com/office/drawing/2014/main" id="{FCF4B6CF-D07E-468A-B646-8359A6443390}"/>
                </a:ext>
              </a:extLst>
            </p:cNvPr>
            <p:cNvGrpSpPr/>
            <p:nvPr/>
          </p:nvGrpSpPr>
          <p:grpSpPr>
            <a:xfrm>
              <a:off x="7071610" y="1499647"/>
              <a:ext cx="1269127" cy="1269127"/>
              <a:chOff x="10719236" y="2933096"/>
              <a:chExt cx="1269127" cy="1269127"/>
            </a:xfrm>
          </p:grpSpPr>
          <p:sp>
            <p:nvSpPr>
              <p:cNvPr id="123" name="Oval 122">
                <a:extLst>
                  <a:ext uri="{FF2B5EF4-FFF2-40B4-BE49-F238E27FC236}">
                    <a16:creationId xmlns:a16="http://schemas.microsoft.com/office/drawing/2014/main" id="{F91819FA-8287-4F49-9DAB-DBEFDB4C0F0B}"/>
                  </a:ext>
                </a:extLst>
              </p:cNvPr>
              <p:cNvSpPr/>
              <p:nvPr/>
            </p:nvSpPr>
            <p:spPr>
              <a:xfrm>
                <a:off x="10719236" y="2933096"/>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4" name="Group 123">
                <a:extLst>
                  <a:ext uri="{FF2B5EF4-FFF2-40B4-BE49-F238E27FC236}">
                    <a16:creationId xmlns:a16="http://schemas.microsoft.com/office/drawing/2014/main" id="{E1C91B88-9E6D-4DD4-B6B4-F7379EFB2A60}"/>
                  </a:ext>
                </a:extLst>
              </p:cNvPr>
              <p:cNvGrpSpPr/>
              <p:nvPr/>
            </p:nvGrpSpPr>
            <p:grpSpPr>
              <a:xfrm>
                <a:off x="10836643" y="3050503"/>
                <a:ext cx="1034312" cy="1034312"/>
                <a:chOff x="2623457" y="-6047"/>
                <a:chExt cx="5791200" cy="5791200"/>
              </a:xfrm>
              <a:solidFill>
                <a:schemeClr val="bg1"/>
              </a:solidFill>
            </p:grpSpPr>
            <p:pic>
              <p:nvPicPr>
                <p:cNvPr id="125" name="Graphic 124" descr="Shield with solid fill">
                  <a:extLst>
                    <a:ext uri="{FF2B5EF4-FFF2-40B4-BE49-F238E27FC236}">
                      <a16:creationId xmlns:a16="http://schemas.microsoft.com/office/drawing/2014/main" id="{8956B297-806B-4505-8BEE-208566D65A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09629" y="1303634"/>
                  <a:ext cx="2985338" cy="2985338"/>
                </a:xfrm>
                <a:prstGeom prst="rect">
                  <a:avLst/>
                </a:prstGeom>
              </p:spPr>
            </p:pic>
            <p:pic>
              <p:nvPicPr>
                <p:cNvPr id="126" name="Graphic 125" descr="Shield Tick with solid fill">
                  <a:extLst>
                    <a:ext uri="{FF2B5EF4-FFF2-40B4-BE49-F238E27FC236}">
                      <a16:creationId xmlns:a16="http://schemas.microsoft.com/office/drawing/2014/main" id="{46EFE55C-7246-4CA5-8395-1286D9A250E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23457" y="-6047"/>
                  <a:ext cx="5791200" cy="5791200"/>
                </a:xfrm>
                <a:prstGeom prst="rect">
                  <a:avLst/>
                </a:prstGeom>
              </p:spPr>
            </p:pic>
          </p:grpSp>
        </p:grpSp>
        <p:grpSp>
          <p:nvGrpSpPr>
            <p:cNvPr id="115" name="Group 114">
              <a:extLst>
                <a:ext uri="{FF2B5EF4-FFF2-40B4-BE49-F238E27FC236}">
                  <a16:creationId xmlns:a16="http://schemas.microsoft.com/office/drawing/2014/main" id="{3E6D8842-DA01-4F2D-8874-A91308FF591E}"/>
                </a:ext>
              </a:extLst>
            </p:cNvPr>
            <p:cNvGrpSpPr/>
            <p:nvPr/>
          </p:nvGrpSpPr>
          <p:grpSpPr>
            <a:xfrm>
              <a:off x="8669772" y="1499647"/>
              <a:ext cx="1269127" cy="1269127"/>
              <a:chOff x="9678091" y="4065170"/>
              <a:chExt cx="1269127" cy="1269127"/>
            </a:xfrm>
          </p:grpSpPr>
          <p:sp>
            <p:nvSpPr>
              <p:cNvPr id="121" name="Oval 120">
                <a:extLst>
                  <a:ext uri="{FF2B5EF4-FFF2-40B4-BE49-F238E27FC236}">
                    <a16:creationId xmlns:a16="http://schemas.microsoft.com/office/drawing/2014/main" id="{B2723BE8-3B49-4E31-98B0-B0CB09B69C1F}"/>
                  </a:ext>
                </a:extLst>
              </p:cNvPr>
              <p:cNvSpPr/>
              <p:nvPr/>
            </p:nvSpPr>
            <p:spPr>
              <a:xfrm>
                <a:off x="9678091" y="4065170"/>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2" name="Graphic 121" descr="Leaf with solid fill">
                <a:extLst>
                  <a:ext uri="{FF2B5EF4-FFF2-40B4-BE49-F238E27FC236}">
                    <a16:creationId xmlns:a16="http://schemas.microsoft.com/office/drawing/2014/main" id="{48F13B2E-DD05-43A1-95F6-D88FA1B410A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55454" y="4242533"/>
                <a:ext cx="914400" cy="914400"/>
              </a:xfrm>
              <a:prstGeom prst="rect">
                <a:avLst/>
              </a:prstGeom>
            </p:spPr>
          </p:pic>
        </p:grpSp>
        <p:grpSp>
          <p:nvGrpSpPr>
            <p:cNvPr id="116" name="Group 115">
              <a:extLst>
                <a:ext uri="{FF2B5EF4-FFF2-40B4-BE49-F238E27FC236}">
                  <a16:creationId xmlns:a16="http://schemas.microsoft.com/office/drawing/2014/main" id="{ED5B22E9-3856-4CE4-AE26-2FB09F3D524B}"/>
                </a:ext>
              </a:extLst>
            </p:cNvPr>
            <p:cNvGrpSpPr/>
            <p:nvPr/>
          </p:nvGrpSpPr>
          <p:grpSpPr>
            <a:xfrm>
              <a:off x="10267934" y="1499647"/>
              <a:ext cx="1269127" cy="1269127"/>
              <a:chOff x="10605800" y="1405344"/>
              <a:chExt cx="1269127" cy="1269127"/>
            </a:xfrm>
          </p:grpSpPr>
          <p:sp>
            <p:nvSpPr>
              <p:cNvPr id="117" name="Oval 116">
                <a:extLst>
                  <a:ext uri="{FF2B5EF4-FFF2-40B4-BE49-F238E27FC236}">
                    <a16:creationId xmlns:a16="http://schemas.microsoft.com/office/drawing/2014/main" id="{877BC977-8A70-4D4F-B0A5-578C45310AE4}"/>
                  </a:ext>
                </a:extLst>
              </p:cNvPr>
              <p:cNvSpPr/>
              <p:nvPr/>
            </p:nvSpPr>
            <p:spPr>
              <a:xfrm>
                <a:off x="10605800" y="1405344"/>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8" name="Group 117">
                <a:extLst>
                  <a:ext uri="{FF2B5EF4-FFF2-40B4-BE49-F238E27FC236}">
                    <a16:creationId xmlns:a16="http://schemas.microsoft.com/office/drawing/2014/main" id="{6FFD7635-1154-4712-A9B9-F10E81B912BD}"/>
                  </a:ext>
                </a:extLst>
              </p:cNvPr>
              <p:cNvGrpSpPr/>
              <p:nvPr/>
            </p:nvGrpSpPr>
            <p:grpSpPr>
              <a:xfrm>
                <a:off x="10756635" y="1770125"/>
                <a:ext cx="760192" cy="539563"/>
                <a:chOff x="10593608" y="3627358"/>
                <a:chExt cx="760192" cy="539563"/>
              </a:xfrm>
            </p:grpSpPr>
            <p:sp>
              <p:nvSpPr>
                <p:cNvPr id="119" name="Oval 118">
                  <a:extLst>
                    <a:ext uri="{FF2B5EF4-FFF2-40B4-BE49-F238E27FC236}">
                      <a16:creationId xmlns:a16="http://schemas.microsoft.com/office/drawing/2014/main" id="{78AD14B1-8CDF-4D39-9254-D27FF8734BBD}"/>
                    </a:ext>
                  </a:extLst>
                </p:cNvPr>
                <p:cNvSpPr/>
                <p:nvPr/>
              </p:nvSpPr>
              <p:spPr>
                <a:xfrm>
                  <a:off x="10814237" y="3627358"/>
                  <a:ext cx="539563" cy="53956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a:t>
                  </a:r>
                </a:p>
              </p:txBody>
            </p:sp>
            <p:cxnSp>
              <p:nvCxnSpPr>
                <p:cNvPr id="120" name="Straight Connector 119">
                  <a:extLst>
                    <a:ext uri="{FF2B5EF4-FFF2-40B4-BE49-F238E27FC236}">
                      <a16:creationId xmlns:a16="http://schemas.microsoft.com/office/drawing/2014/main" id="{7A5A399C-9FC4-44F7-AC60-7EB9E362F514}"/>
                    </a:ext>
                  </a:extLst>
                </p:cNvPr>
                <p:cNvCxnSpPr>
                  <a:stCxn id="119" idx="2"/>
                </p:cNvCxnSpPr>
                <p:nvPr/>
              </p:nvCxnSpPr>
              <p:spPr>
                <a:xfrm flipH="1" flipV="1">
                  <a:off x="10593608" y="3893820"/>
                  <a:ext cx="220629" cy="332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148" name="Footer Placeholder 3">
            <a:extLst>
              <a:ext uri="{FF2B5EF4-FFF2-40B4-BE49-F238E27FC236}">
                <a16:creationId xmlns:a16="http://schemas.microsoft.com/office/drawing/2014/main" id="{89EADAB5-0E63-4A58-9760-FB14C0832143}"/>
              </a:ext>
            </a:extLst>
          </p:cNvPr>
          <p:cNvSpPr txBox="1">
            <a:spLocks/>
          </p:cNvSpPr>
          <p:nvPr/>
        </p:nvSpPr>
        <p:spPr>
          <a:xfrm>
            <a:off x="10734555" y="5571138"/>
            <a:ext cx="1457446"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Josh Blank</a:t>
            </a:r>
          </a:p>
        </p:txBody>
      </p:sp>
      <p:grpSp>
        <p:nvGrpSpPr>
          <p:cNvPr id="149" name="Group 148">
            <a:extLst>
              <a:ext uri="{FF2B5EF4-FFF2-40B4-BE49-F238E27FC236}">
                <a16:creationId xmlns:a16="http://schemas.microsoft.com/office/drawing/2014/main" id="{319AD1D5-2A3E-4823-83D7-896DD9DE1781}"/>
              </a:ext>
            </a:extLst>
          </p:cNvPr>
          <p:cNvGrpSpPr/>
          <p:nvPr/>
        </p:nvGrpSpPr>
        <p:grpSpPr>
          <a:xfrm>
            <a:off x="0" y="0"/>
            <a:ext cx="916020" cy="914400"/>
            <a:chOff x="6359151" y="1492035"/>
            <a:chExt cx="916020" cy="914400"/>
          </a:xfrm>
        </p:grpSpPr>
        <p:sp>
          <p:nvSpPr>
            <p:cNvPr id="150" name="Oval 149">
              <a:extLst>
                <a:ext uri="{FF2B5EF4-FFF2-40B4-BE49-F238E27FC236}">
                  <a16:creationId xmlns:a16="http://schemas.microsoft.com/office/drawing/2014/main" id="{814E1515-4C3E-4926-A117-20774FA21BDF}"/>
                </a:ext>
              </a:extLst>
            </p:cNvPr>
            <p:cNvSpPr/>
            <p:nvPr/>
          </p:nvSpPr>
          <p:spPr>
            <a:xfrm>
              <a:off x="6458639"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1" name="Graphic 150" descr="New Moon">
              <a:extLst>
                <a:ext uri="{FF2B5EF4-FFF2-40B4-BE49-F238E27FC236}">
                  <a16:creationId xmlns:a16="http://schemas.microsoft.com/office/drawing/2014/main" id="{21551A53-4D4C-448A-95FE-7DA0C6B992D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360771" y="1492035"/>
              <a:ext cx="914400" cy="914400"/>
            </a:xfrm>
            <a:prstGeom prst="rect">
              <a:avLst/>
            </a:prstGeom>
          </p:spPr>
        </p:pic>
        <p:pic>
          <p:nvPicPr>
            <p:cNvPr id="152" name="Graphic 151" descr="First Quarter Moon">
              <a:extLst>
                <a:ext uri="{FF2B5EF4-FFF2-40B4-BE49-F238E27FC236}">
                  <a16:creationId xmlns:a16="http://schemas.microsoft.com/office/drawing/2014/main" id="{FBBAF2F4-F29C-43D3-AB50-1DD78293359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359151" y="1492035"/>
              <a:ext cx="914400" cy="914400"/>
            </a:xfrm>
            <a:prstGeom prst="rect">
              <a:avLst/>
            </a:prstGeom>
          </p:spPr>
        </p:pic>
      </p:grpSp>
    </p:spTree>
    <p:extLst>
      <p:ext uri="{BB962C8B-B14F-4D97-AF65-F5344CB8AC3E}">
        <p14:creationId xmlns:p14="http://schemas.microsoft.com/office/powerpoint/2010/main" val="226599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xit" presetSubtype="0" fill="hold" nodeType="withEffect">
                                  <p:stCondLst>
                                    <p:cond delay="0"/>
                                  </p:stCondLst>
                                  <p:childTnLst>
                                    <p:animEffect transition="out" filter="fade">
                                      <p:cBhvr>
                                        <p:cTn id="12" dur="10"/>
                                        <p:tgtEl>
                                          <p:spTgt spid="109"/>
                                        </p:tgtEl>
                                      </p:cBhvr>
                                    </p:animEffect>
                                    <p:set>
                                      <p:cBhvr>
                                        <p:cTn id="13" dur="1" fill="hold">
                                          <p:stCondLst>
                                            <p:cond delay="9"/>
                                          </p:stCondLst>
                                        </p:cTn>
                                        <p:tgtEl>
                                          <p:spTgt spid="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D9FBBA9-7C98-4224-8618-4D223C042732}"/>
              </a:ext>
            </a:extLst>
          </p:cNvPr>
          <p:cNvSpPr>
            <a:spLocks noGrp="1"/>
          </p:cNvSpPr>
          <p:nvPr>
            <p:ph type="title"/>
          </p:nvPr>
        </p:nvSpPr>
        <p:spPr>
          <a:xfrm>
            <a:off x="4760836" y="685728"/>
            <a:ext cx="3392564" cy="287826"/>
          </a:xfrm>
        </p:spPr>
        <p:txBody>
          <a:bodyPr>
            <a:normAutofit fontScale="90000"/>
          </a:bodyPr>
          <a:lstStyle/>
          <a:p>
            <a:pPr algn="ctr"/>
            <a:r>
              <a:rPr lang="en-US" sz="2000">
                <a:solidFill>
                  <a:schemeClr val="bg1"/>
                </a:solidFill>
              </a:rPr>
              <a:t>Sponsor &amp; Advisor</a:t>
            </a:r>
          </a:p>
        </p:txBody>
      </p:sp>
      <p:sp>
        <p:nvSpPr>
          <p:cNvPr id="18" name="Slide Number Placeholder 4">
            <a:extLst>
              <a:ext uri="{FF2B5EF4-FFF2-40B4-BE49-F238E27FC236}">
                <a16:creationId xmlns:a16="http://schemas.microsoft.com/office/drawing/2014/main" id="{7E6344C6-4783-4414-B7EC-EF94649256DB}"/>
              </a:ext>
            </a:extLst>
          </p:cNvPr>
          <p:cNvSpPr>
            <a:spLocks noGrp="1"/>
          </p:cNvSpPr>
          <p:nvPr>
            <p:ph type="sldNum" sz="quarter" idx="4"/>
          </p:nvPr>
        </p:nvSpPr>
        <p:spPr>
          <a:xfrm>
            <a:off x="11353800" y="6205048"/>
            <a:ext cx="704088" cy="365125"/>
          </a:xfrm>
        </p:spPr>
        <p:txBody>
          <a:bodyPr/>
          <a:lstStyle/>
          <a:p>
            <a:fld id="{6F1FABC0-072B-4F22-8F9B-95A9D10B0206}" type="slidenum">
              <a:rPr lang="en-US" smtClean="0"/>
              <a:pPr/>
              <a:t>3</a:t>
            </a:fld>
            <a:endParaRPr lang="en-US"/>
          </a:p>
        </p:txBody>
      </p:sp>
      <p:grpSp>
        <p:nvGrpSpPr>
          <p:cNvPr id="19" name="Group 18">
            <a:extLst>
              <a:ext uri="{FF2B5EF4-FFF2-40B4-BE49-F238E27FC236}">
                <a16:creationId xmlns:a16="http://schemas.microsoft.com/office/drawing/2014/main" id="{11B9E2E6-F5B5-43ED-A1A4-683A851ADA3E}"/>
              </a:ext>
            </a:extLst>
          </p:cNvPr>
          <p:cNvGrpSpPr/>
          <p:nvPr/>
        </p:nvGrpSpPr>
        <p:grpSpPr>
          <a:xfrm>
            <a:off x="4572000" y="3550076"/>
            <a:ext cx="3048000" cy="1524000"/>
            <a:chOff x="3810000" y="2667000"/>
            <a:chExt cx="3048000" cy="1524000"/>
          </a:xfrm>
        </p:grpSpPr>
        <p:pic>
          <p:nvPicPr>
            <p:cNvPr id="20" name="Picture 2" descr="FSU seal">
              <a:extLst>
                <a:ext uri="{FF2B5EF4-FFF2-40B4-BE49-F238E27FC236}">
                  <a16:creationId xmlns:a16="http://schemas.microsoft.com/office/drawing/2014/main" id="{57695C46-488D-461F-87F8-BA701D855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6670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AMU seal">
              <a:extLst>
                <a:ext uri="{FF2B5EF4-FFF2-40B4-BE49-F238E27FC236}">
                  <a16:creationId xmlns:a16="http://schemas.microsoft.com/office/drawing/2014/main" id="{E293EB4E-E39B-479B-B04E-2CF36DC07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667000"/>
              <a:ext cx="1524000" cy="15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6" descr="A person smiling for the camera&#10;&#10;Description automatically generated">
            <a:extLst>
              <a:ext uri="{FF2B5EF4-FFF2-40B4-BE49-F238E27FC236}">
                <a16:creationId xmlns:a16="http://schemas.microsoft.com/office/drawing/2014/main" id="{3F883B84-8549-41D0-B094-72A83D0A2582}"/>
              </a:ext>
            </a:extLst>
          </p:cNvPr>
          <p:cNvPicPr>
            <a:picLocks noChangeAspect="1"/>
          </p:cNvPicPr>
          <p:nvPr/>
        </p:nvPicPr>
        <p:blipFill rotWithShape="1">
          <a:blip r:embed="rId4"/>
          <a:srcRect l="13333" t="-413" r="12500" b="740"/>
          <a:stretch/>
        </p:blipFill>
        <p:spPr>
          <a:xfrm>
            <a:off x="1955868" y="1272075"/>
            <a:ext cx="2567377" cy="3464649"/>
          </a:xfrm>
          <a:prstGeom prst="rect">
            <a:avLst/>
          </a:prstGeom>
          <a:ln>
            <a:noFill/>
          </a:ln>
          <a:effectLst>
            <a:softEdge rad="112500"/>
          </a:effectLst>
        </p:spPr>
      </p:pic>
      <p:pic>
        <p:nvPicPr>
          <p:cNvPr id="25" name="Picture 12" descr="A person wearing glasses&#10;&#10;Description automatically generated">
            <a:extLst>
              <a:ext uri="{FF2B5EF4-FFF2-40B4-BE49-F238E27FC236}">
                <a16:creationId xmlns:a16="http://schemas.microsoft.com/office/drawing/2014/main" id="{1244359F-9191-4DBC-896B-47DC4EBA3E4E}"/>
              </a:ext>
            </a:extLst>
          </p:cNvPr>
          <p:cNvPicPr>
            <a:picLocks noChangeAspect="1"/>
          </p:cNvPicPr>
          <p:nvPr/>
        </p:nvPicPr>
        <p:blipFill>
          <a:blip r:embed="rId5"/>
          <a:stretch>
            <a:fillRect/>
          </a:stretch>
        </p:blipFill>
        <p:spPr>
          <a:xfrm>
            <a:off x="7549865" y="1265013"/>
            <a:ext cx="2567377" cy="3471711"/>
          </a:xfrm>
          <a:prstGeom prst="rect">
            <a:avLst/>
          </a:prstGeom>
          <a:ln>
            <a:noFill/>
          </a:ln>
          <a:effectLst>
            <a:softEdge rad="112500"/>
          </a:effectLst>
        </p:spPr>
      </p:pic>
      <p:pic>
        <p:nvPicPr>
          <p:cNvPr id="26" name="Picture 25" descr="A picture containing clock&#10;&#10;Description automatically generated">
            <a:extLst>
              <a:ext uri="{FF2B5EF4-FFF2-40B4-BE49-F238E27FC236}">
                <a16:creationId xmlns:a16="http://schemas.microsoft.com/office/drawing/2014/main" id="{EF2D24A4-1E02-4E46-B1DA-9F760381A3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2844" y="2068717"/>
            <a:ext cx="3479481" cy="1739741"/>
          </a:xfrm>
          <a:prstGeom prst="rect">
            <a:avLst/>
          </a:prstGeom>
        </p:spPr>
      </p:pic>
      <p:sp>
        <p:nvSpPr>
          <p:cNvPr id="2" name="Rectangle: Rounded Corners 1">
            <a:extLst>
              <a:ext uri="{FF2B5EF4-FFF2-40B4-BE49-F238E27FC236}">
                <a16:creationId xmlns:a16="http://schemas.microsoft.com/office/drawing/2014/main" id="{2C19A5A8-6EDA-40E8-8A04-6AB9E47F67E6}"/>
              </a:ext>
            </a:extLst>
          </p:cNvPr>
          <p:cNvSpPr/>
          <p:nvPr/>
        </p:nvSpPr>
        <p:spPr>
          <a:xfrm>
            <a:off x="3239557" y="287826"/>
            <a:ext cx="5712885" cy="887505"/>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Sponsor &amp; Advisor</a:t>
            </a:r>
            <a:endParaRPr lang="en-US">
              <a:solidFill>
                <a:schemeClr val="bg1"/>
              </a:solidFill>
              <a:latin typeface="+mj-lt"/>
            </a:endParaRPr>
          </a:p>
        </p:txBody>
      </p:sp>
      <p:sp>
        <p:nvSpPr>
          <p:cNvPr id="3" name="Rectangle: Rounded Corners 2">
            <a:extLst>
              <a:ext uri="{FF2B5EF4-FFF2-40B4-BE49-F238E27FC236}">
                <a16:creationId xmlns:a16="http://schemas.microsoft.com/office/drawing/2014/main" id="{D195E379-E109-49B2-B364-1C5B83F5D973}"/>
              </a:ext>
            </a:extLst>
          </p:cNvPr>
          <p:cNvSpPr/>
          <p:nvPr/>
        </p:nvSpPr>
        <p:spPr>
          <a:xfrm>
            <a:off x="1768094" y="4779957"/>
            <a:ext cx="3151018" cy="1104489"/>
          </a:xfrm>
          <a:prstGeom prst="roundRect">
            <a:avLst>
              <a:gd name="adj" fmla="val 26583"/>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Project Sponsor</a:t>
            </a:r>
          </a:p>
          <a:p>
            <a:pPr algn="ctr"/>
            <a:r>
              <a:rPr lang="en-US">
                <a:solidFill>
                  <a:schemeClr val="bg1"/>
                </a:solidFill>
              </a:rPr>
              <a:t>Rachel McCauley</a:t>
            </a:r>
            <a:endParaRPr lang="en-US">
              <a:solidFill>
                <a:schemeClr val="bg1"/>
              </a:solidFill>
              <a:cs typeface="Arial"/>
            </a:endParaRPr>
          </a:p>
          <a:p>
            <a:pPr algn="ctr"/>
            <a:r>
              <a:rPr lang="en-US">
                <a:solidFill>
                  <a:schemeClr val="bg1"/>
                </a:solidFill>
              </a:rPr>
              <a:t>MSFC Advanced Concepts Deputy Manager at NASA</a:t>
            </a:r>
          </a:p>
        </p:txBody>
      </p:sp>
      <p:sp>
        <p:nvSpPr>
          <p:cNvPr id="4" name="Rectangle: Rounded Corners 3">
            <a:extLst>
              <a:ext uri="{FF2B5EF4-FFF2-40B4-BE49-F238E27FC236}">
                <a16:creationId xmlns:a16="http://schemas.microsoft.com/office/drawing/2014/main" id="{1CD7EF38-F1AF-43DC-AE9A-223458D1A02D}"/>
              </a:ext>
            </a:extLst>
          </p:cNvPr>
          <p:cNvSpPr/>
          <p:nvPr/>
        </p:nvSpPr>
        <p:spPr>
          <a:xfrm>
            <a:off x="7258045" y="4779957"/>
            <a:ext cx="3151018" cy="1104489"/>
          </a:xfrm>
          <a:prstGeom prst="roundRect">
            <a:avLst>
              <a:gd name="adj" fmla="val 26583"/>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Academic Advisor</a:t>
            </a:r>
          </a:p>
          <a:p>
            <a:pPr algn="ctr"/>
            <a:r>
              <a:rPr lang="en-US">
                <a:solidFill>
                  <a:schemeClr val="bg1"/>
                </a:solidFill>
                <a:cs typeface="Arial"/>
              </a:rPr>
              <a:t>Keith Larson</a:t>
            </a:r>
          </a:p>
          <a:p>
            <a:pPr algn="ctr"/>
            <a:r>
              <a:rPr lang="en-US">
                <a:solidFill>
                  <a:schemeClr val="bg1"/>
                </a:solidFill>
              </a:rPr>
              <a:t>Teaching Faculty I</a:t>
            </a:r>
          </a:p>
        </p:txBody>
      </p:sp>
      <p:sp>
        <p:nvSpPr>
          <p:cNvPr id="29" name="Footer Placeholder 3">
            <a:extLst>
              <a:ext uri="{FF2B5EF4-FFF2-40B4-BE49-F238E27FC236}">
                <a16:creationId xmlns:a16="http://schemas.microsoft.com/office/drawing/2014/main" id="{A46CC819-2857-4641-B996-EAFF105EE69C}"/>
              </a:ext>
            </a:extLst>
          </p:cNvPr>
          <p:cNvSpPr txBox="1">
            <a:spLocks/>
          </p:cNvSpPr>
          <p:nvPr/>
        </p:nvSpPr>
        <p:spPr>
          <a:xfrm>
            <a:off x="10842171" y="5571138"/>
            <a:ext cx="134983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Matt Fowler</a:t>
            </a:r>
          </a:p>
        </p:txBody>
      </p:sp>
      <p:grpSp>
        <p:nvGrpSpPr>
          <p:cNvPr id="35" name="Group 34">
            <a:extLst>
              <a:ext uri="{FF2B5EF4-FFF2-40B4-BE49-F238E27FC236}">
                <a16:creationId xmlns:a16="http://schemas.microsoft.com/office/drawing/2014/main" id="{E8612496-D4A7-4753-BD21-6425E2CC4640}"/>
              </a:ext>
            </a:extLst>
          </p:cNvPr>
          <p:cNvGrpSpPr/>
          <p:nvPr/>
        </p:nvGrpSpPr>
        <p:grpSpPr>
          <a:xfrm>
            <a:off x="0" y="0"/>
            <a:ext cx="914400" cy="914400"/>
            <a:chOff x="8187950" y="1492035"/>
            <a:chExt cx="914400" cy="914400"/>
          </a:xfrm>
        </p:grpSpPr>
        <p:sp>
          <p:nvSpPr>
            <p:cNvPr id="36" name="Oval 35">
              <a:extLst>
                <a:ext uri="{FF2B5EF4-FFF2-40B4-BE49-F238E27FC236}">
                  <a16:creationId xmlns:a16="http://schemas.microsoft.com/office/drawing/2014/main" id="{8809B284-D263-4294-9A7F-567A73F025EF}"/>
                </a:ext>
              </a:extLst>
            </p:cNvPr>
            <p:cNvSpPr/>
            <p:nvPr/>
          </p:nvSpPr>
          <p:spPr>
            <a:xfrm>
              <a:off x="8292021"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7" name="Graphic 36" descr="New Moon">
              <a:extLst>
                <a:ext uri="{FF2B5EF4-FFF2-40B4-BE49-F238E27FC236}">
                  <a16:creationId xmlns:a16="http://schemas.microsoft.com/office/drawing/2014/main" id="{6D00DD14-7369-48B1-8287-8976F27E99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87950" y="1492035"/>
              <a:ext cx="914400" cy="914400"/>
            </a:xfrm>
            <a:prstGeom prst="rect">
              <a:avLst/>
            </a:prstGeom>
          </p:spPr>
        </p:pic>
      </p:grpSp>
    </p:spTree>
    <p:extLst>
      <p:ext uri="{BB962C8B-B14F-4D97-AF65-F5344CB8AC3E}">
        <p14:creationId xmlns:p14="http://schemas.microsoft.com/office/powerpoint/2010/main" val="425993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BEEA6732-194F-45EF-B951-4016AFEB443E}"/>
              </a:ext>
            </a:extLst>
          </p:cNvPr>
          <p:cNvGrpSpPr/>
          <p:nvPr/>
        </p:nvGrpSpPr>
        <p:grpSpPr>
          <a:xfrm rot="5718004" flipH="1">
            <a:off x="7495722" y="2134767"/>
            <a:ext cx="1314958" cy="2975509"/>
            <a:chOff x="1815386" y="2263081"/>
            <a:chExt cx="392606" cy="888396"/>
          </a:xfrm>
          <a:solidFill>
            <a:schemeClr val="accent1">
              <a:lumMod val="20000"/>
              <a:lumOff val="80000"/>
            </a:schemeClr>
          </a:solidFill>
        </p:grpSpPr>
        <p:sp>
          <p:nvSpPr>
            <p:cNvPr id="68" name="Rectangle 67">
              <a:extLst>
                <a:ext uri="{FF2B5EF4-FFF2-40B4-BE49-F238E27FC236}">
                  <a16:creationId xmlns:a16="http://schemas.microsoft.com/office/drawing/2014/main" id="{D4C426DE-EB8D-4797-98D0-6D0561E561E4}"/>
                </a:ext>
              </a:extLst>
            </p:cNvPr>
            <p:cNvSpPr/>
            <p:nvPr/>
          </p:nvSpPr>
          <p:spPr>
            <a:xfrm>
              <a:off x="2013682" y="2263081"/>
              <a:ext cx="194310" cy="888396"/>
            </a:xfrm>
            <a:prstGeom prst="rect">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Isosceles Triangle 68">
              <a:extLst>
                <a:ext uri="{FF2B5EF4-FFF2-40B4-BE49-F238E27FC236}">
                  <a16:creationId xmlns:a16="http://schemas.microsoft.com/office/drawing/2014/main" id="{5DFED31A-0A8F-4C97-987A-A28A3E2743C2}"/>
                </a:ext>
              </a:extLst>
            </p:cNvPr>
            <p:cNvSpPr/>
            <p:nvPr/>
          </p:nvSpPr>
          <p:spPr>
            <a:xfrm rot="10800000">
              <a:off x="1815390" y="2929889"/>
              <a:ext cx="198291" cy="221587"/>
            </a:xfrm>
            <a:prstGeom prst="triangle">
              <a:avLst>
                <a:gd name="adj" fmla="val 0"/>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Isosceles Triangle 69">
              <a:extLst>
                <a:ext uri="{FF2B5EF4-FFF2-40B4-BE49-F238E27FC236}">
                  <a16:creationId xmlns:a16="http://schemas.microsoft.com/office/drawing/2014/main" id="{F4627CAC-92F9-42EA-B02C-26BCD34FAE79}"/>
                </a:ext>
              </a:extLst>
            </p:cNvPr>
            <p:cNvSpPr/>
            <p:nvPr/>
          </p:nvSpPr>
          <p:spPr>
            <a:xfrm rot="10800000">
              <a:off x="1815389" y="2708302"/>
              <a:ext cx="198291" cy="221587"/>
            </a:xfrm>
            <a:prstGeom prst="triangle">
              <a:avLst>
                <a:gd name="adj" fmla="val 0"/>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Isosceles Triangle 70">
              <a:extLst>
                <a:ext uri="{FF2B5EF4-FFF2-40B4-BE49-F238E27FC236}">
                  <a16:creationId xmlns:a16="http://schemas.microsoft.com/office/drawing/2014/main" id="{FD2FECDD-205D-4CED-AB82-6B4757F321A7}"/>
                </a:ext>
              </a:extLst>
            </p:cNvPr>
            <p:cNvSpPr/>
            <p:nvPr/>
          </p:nvSpPr>
          <p:spPr>
            <a:xfrm rot="10800000">
              <a:off x="1815389" y="2486137"/>
              <a:ext cx="198291" cy="221587"/>
            </a:xfrm>
            <a:prstGeom prst="triangle">
              <a:avLst>
                <a:gd name="adj" fmla="val 0"/>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Isosceles Triangle 71">
              <a:extLst>
                <a:ext uri="{FF2B5EF4-FFF2-40B4-BE49-F238E27FC236}">
                  <a16:creationId xmlns:a16="http://schemas.microsoft.com/office/drawing/2014/main" id="{A95F4D71-104A-4F5D-AF99-00FE1758E413}"/>
                </a:ext>
              </a:extLst>
            </p:cNvPr>
            <p:cNvSpPr/>
            <p:nvPr/>
          </p:nvSpPr>
          <p:spPr>
            <a:xfrm rot="10800000">
              <a:off x="1815386" y="2263082"/>
              <a:ext cx="198291" cy="221587"/>
            </a:xfrm>
            <a:prstGeom prst="triangle">
              <a:avLst>
                <a:gd name="adj" fmla="val 0"/>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 name="Footer Placeholder 3">
            <a:extLst>
              <a:ext uri="{FF2B5EF4-FFF2-40B4-BE49-F238E27FC236}">
                <a16:creationId xmlns:a16="http://schemas.microsoft.com/office/drawing/2014/main" id="{B954D794-858E-47F2-96F5-1A802887D726}"/>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BF16D6B8-23A8-4C59-886A-5D565054433E}"/>
              </a:ext>
            </a:extLst>
          </p:cNvPr>
          <p:cNvSpPr>
            <a:spLocks noGrp="1"/>
          </p:cNvSpPr>
          <p:nvPr>
            <p:ph type="sldNum" sz="quarter" idx="4"/>
          </p:nvPr>
        </p:nvSpPr>
        <p:spPr/>
        <p:txBody>
          <a:bodyPr/>
          <a:lstStyle/>
          <a:p>
            <a:fld id="{6F1FABC0-072B-4F22-8F9B-95A9D10B0206}" type="slidenum">
              <a:rPr lang="en-US" smtClean="0"/>
              <a:pPr/>
              <a:t>30</a:t>
            </a:fld>
            <a:endParaRPr lang="en-US"/>
          </a:p>
        </p:txBody>
      </p:sp>
      <p:sp>
        <p:nvSpPr>
          <p:cNvPr id="6" name="Rectangle: Rounded Corners 5">
            <a:extLst>
              <a:ext uri="{FF2B5EF4-FFF2-40B4-BE49-F238E27FC236}">
                <a16:creationId xmlns:a16="http://schemas.microsoft.com/office/drawing/2014/main" id="{0AB324A0-A30A-495B-A35B-D5C2C6A3916C}"/>
              </a:ext>
            </a:extLst>
          </p:cNvPr>
          <p:cNvSpPr/>
          <p:nvPr/>
        </p:nvSpPr>
        <p:spPr>
          <a:xfrm>
            <a:off x="2452969" y="287827"/>
            <a:ext cx="7286056"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Future Work</a:t>
            </a:r>
          </a:p>
        </p:txBody>
      </p:sp>
      <p:grpSp>
        <p:nvGrpSpPr>
          <p:cNvPr id="44" name="Group 43">
            <a:extLst>
              <a:ext uri="{FF2B5EF4-FFF2-40B4-BE49-F238E27FC236}">
                <a16:creationId xmlns:a16="http://schemas.microsoft.com/office/drawing/2014/main" id="{F15FA492-6F61-4A4B-B24B-2A1AE2D0A411}"/>
              </a:ext>
            </a:extLst>
          </p:cNvPr>
          <p:cNvGrpSpPr/>
          <p:nvPr/>
        </p:nvGrpSpPr>
        <p:grpSpPr>
          <a:xfrm>
            <a:off x="6665645" y="2964125"/>
            <a:ext cx="2975509" cy="1515250"/>
            <a:chOff x="7386704" y="1670105"/>
            <a:chExt cx="2975509" cy="1515250"/>
          </a:xfrm>
          <a:solidFill>
            <a:schemeClr val="accent1">
              <a:lumMod val="20000"/>
              <a:lumOff val="80000"/>
            </a:schemeClr>
          </a:solidFill>
        </p:grpSpPr>
        <p:sp>
          <p:nvSpPr>
            <p:cNvPr id="45" name="Oval 44">
              <a:extLst>
                <a:ext uri="{FF2B5EF4-FFF2-40B4-BE49-F238E27FC236}">
                  <a16:creationId xmlns:a16="http://schemas.microsoft.com/office/drawing/2014/main" id="{56159AA4-AFC2-4412-A98E-0443A9C14C9C}"/>
                </a:ext>
              </a:extLst>
            </p:cNvPr>
            <p:cNvSpPr/>
            <p:nvPr/>
          </p:nvSpPr>
          <p:spPr>
            <a:xfrm rot="19615154">
              <a:off x="9817065" y="1873611"/>
              <a:ext cx="375095" cy="1311744"/>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6" name="Group 45">
              <a:extLst>
                <a:ext uri="{FF2B5EF4-FFF2-40B4-BE49-F238E27FC236}">
                  <a16:creationId xmlns:a16="http://schemas.microsoft.com/office/drawing/2014/main" id="{04EABD86-C939-4393-8149-239D6F8B4B2A}"/>
                </a:ext>
              </a:extLst>
            </p:cNvPr>
            <p:cNvGrpSpPr/>
            <p:nvPr/>
          </p:nvGrpSpPr>
          <p:grpSpPr>
            <a:xfrm rot="5718004" flipH="1">
              <a:off x="8216985" y="839824"/>
              <a:ext cx="1314948" cy="2975509"/>
              <a:chOff x="1815389" y="2263081"/>
              <a:chExt cx="392603" cy="888396"/>
            </a:xfrm>
            <a:grpFill/>
          </p:grpSpPr>
          <p:sp>
            <p:nvSpPr>
              <p:cNvPr id="47" name="Rectangle 46">
                <a:extLst>
                  <a:ext uri="{FF2B5EF4-FFF2-40B4-BE49-F238E27FC236}">
                    <a16:creationId xmlns:a16="http://schemas.microsoft.com/office/drawing/2014/main" id="{8FEE76E3-6D14-460F-9616-9F477A549153}"/>
                  </a:ext>
                </a:extLst>
              </p:cNvPr>
              <p:cNvSpPr/>
              <p:nvPr/>
            </p:nvSpPr>
            <p:spPr>
              <a:xfrm>
                <a:off x="2013682" y="2263081"/>
                <a:ext cx="194310" cy="888396"/>
              </a:xfrm>
              <a:prstGeom prst="rect">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Isosceles Triangle 47">
                <a:extLst>
                  <a:ext uri="{FF2B5EF4-FFF2-40B4-BE49-F238E27FC236}">
                    <a16:creationId xmlns:a16="http://schemas.microsoft.com/office/drawing/2014/main" id="{9FED3CB6-62B4-4E11-B3C0-6DDC9267BFA7}"/>
                  </a:ext>
                </a:extLst>
              </p:cNvPr>
              <p:cNvSpPr/>
              <p:nvPr/>
            </p:nvSpPr>
            <p:spPr>
              <a:xfrm rot="10800000">
                <a:off x="1815390" y="2929889"/>
                <a:ext cx="198291" cy="221587"/>
              </a:xfrm>
              <a:prstGeom prst="triangle">
                <a:avLst>
                  <a:gd name="adj" fmla="val 0"/>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Isosceles Triangle 48">
                <a:extLst>
                  <a:ext uri="{FF2B5EF4-FFF2-40B4-BE49-F238E27FC236}">
                    <a16:creationId xmlns:a16="http://schemas.microsoft.com/office/drawing/2014/main" id="{7CC3E148-0B64-4BF4-99DE-42EFCE0633C9}"/>
                  </a:ext>
                </a:extLst>
              </p:cNvPr>
              <p:cNvSpPr/>
              <p:nvPr/>
            </p:nvSpPr>
            <p:spPr>
              <a:xfrm rot="10800000">
                <a:off x="1815389" y="2708302"/>
                <a:ext cx="198291" cy="221587"/>
              </a:xfrm>
              <a:prstGeom prst="triangle">
                <a:avLst>
                  <a:gd name="adj" fmla="val 0"/>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Isosceles Triangle 49">
                <a:extLst>
                  <a:ext uri="{FF2B5EF4-FFF2-40B4-BE49-F238E27FC236}">
                    <a16:creationId xmlns:a16="http://schemas.microsoft.com/office/drawing/2014/main" id="{096321F1-B7C3-4D1E-8316-CD9E219C8565}"/>
                  </a:ext>
                </a:extLst>
              </p:cNvPr>
              <p:cNvSpPr/>
              <p:nvPr/>
            </p:nvSpPr>
            <p:spPr>
              <a:xfrm rot="10800000">
                <a:off x="1815389" y="2486137"/>
                <a:ext cx="198291" cy="221587"/>
              </a:xfrm>
              <a:prstGeom prst="triangle">
                <a:avLst>
                  <a:gd name="adj" fmla="val 0"/>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51" name="Group 50">
            <a:extLst>
              <a:ext uri="{FF2B5EF4-FFF2-40B4-BE49-F238E27FC236}">
                <a16:creationId xmlns:a16="http://schemas.microsoft.com/office/drawing/2014/main" id="{F6A169C4-1872-4FCF-B3F2-5458094E5552}"/>
              </a:ext>
            </a:extLst>
          </p:cNvPr>
          <p:cNvGrpSpPr/>
          <p:nvPr/>
        </p:nvGrpSpPr>
        <p:grpSpPr>
          <a:xfrm rot="16200000">
            <a:off x="7591197" y="3374222"/>
            <a:ext cx="1979094" cy="2975509"/>
            <a:chOff x="1754781" y="1758131"/>
            <a:chExt cx="821663" cy="1235346"/>
          </a:xfrm>
        </p:grpSpPr>
        <p:grpSp>
          <p:nvGrpSpPr>
            <p:cNvPr id="52" name="Group 51">
              <a:extLst>
                <a:ext uri="{FF2B5EF4-FFF2-40B4-BE49-F238E27FC236}">
                  <a16:creationId xmlns:a16="http://schemas.microsoft.com/office/drawing/2014/main" id="{5C16D5EF-9C10-49E9-AF46-762B0E07196C}"/>
                </a:ext>
              </a:extLst>
            </p:cNvPr>
            <p:cNvGrpSpPr/>
            <p:nvPr/>
          </p:nvGrpSpPr>
          <p:grpSpPr>
            <a:xfrm>
              <a:off x="1754781" y="1758131"/>
              <a:ext cx="821663" cy="1235346"/>
              <a:chOff x="1815386" y="2263081"/>
              <a:chExt cx="590897" cy="888396"/>
            </a:xfrm>
          </p:grpSpPr>
          <p:sp>
            <p:nvSpPr>
              <p:cNvPr id="57" name="Rectangle 56">
                <a:extLst>
                  <a:ext uri="{FF2B5EF4-FFF2-40B4-BE49-F238E27FC236}">
                    <a16:creationId xmlns:a16="http://schemas.microsoft.com/office/drawing/2014/main" id="{C0D647CC-DC51-4D91-B0E6-6FB3A0230E0C}"/>
                  </a:ext>
                </a:extLst>
              </p:cNvPr>
              <p:cNvSpPr/>
              <p:nvPr/>
            </p:nvSpPr>
            <p:spPr>
              <a:xfrm>
                <a:off x="2013682" y="2263081"/>
                <a:ext cx="194310" cy="888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Isosceles Triangle 57">
                <a:extLst>
                  <a:ext uri="{FF2B5EF4-FFF2-40B4-BE49-F238E27FC236}">
                    <a16:creationId xmlns:a16="http://schemas.microsoft.com/office/drawing/2014/main" id="{8F087793-2237-46AC-B917-E2C2F42465EE}"/>
                  </a:ext>
                </a:extLst>
              </p:cNvPr>
              <p:cNvSpPr/>
              <p:nvPr/>
            </p:nvSpPr>
            <p:spPr>
              <a:xfrm rot="10800000">
                <a:off x="1815390" y="2929889"/>
                <a:ext cx="198291" cy="221587"/>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Isosceles Triangle 58">
                <a:extLst>
                  <a:ext uri="{FF2B5EF4-FFF2-40B4-BE49-F238E27FC236}">
                    <a16:creationId xmlns:a16="http://schemas.microsoft.com/office/drawing/2014/main" id="{02B320A0-FF4E-49D9-AF74-AEB3005F5860}"/>
                  </a:ext>
                </a:extLst>
              </p:cNvPr>
              <p:cNvSpPr/>
              <p:nvPr/>
            </p:nvSpPr>
            <p:spPr>
              <a:xfrm rot="10800000">
                <a:off x="1815389" y="2708302"/>
                <a:ext cx="198291" cy="221587"/>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Isosceles Triangle 59">
                <a:extLst>
                  <a:ext uri="{FF2B5EF4-FFF2-40B4-BE49-F238E27FC236}">
                    <a16:creationId xmlns:a16="http://schemas.microsoft.com/office/drawing/2014/main" id="{CBADD4CC-B57E-4F2D-9042-FC8536B7DA23}"/>
                  </a:ext>
                </a:extLst>
              </p:cNvPr>
              <p:cNvSpPr/>
              <p:nvPr/>
            </p:nvSpPr>
            <p:spPr>
              <a:xfrm rot="10800000">
                <a:off x="1815389" y="2486137"/>
                <a:ext cx="198291" cy="221587"/>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Isosceles Triangle 60">
                <a:extLst>
                  <a:ext uri="{FF2B5EF4-FFF2-40B4-BE49-F238E27FC236}">
                    <a16:creationId xmlns:a16="http://schemas.microsoft.com/office/drawing/2014/main" id="{5C92FF8A-32E8-4443-9A39-DF91C62CBB75}"/>
                  </a:ext>
                </a:extLst>
              </p:cNvPr>
              <p:cNvSpPr/>
              <p:nvPr/>
            </p:nvSpPr>
            <p:spPr>
              <a:xfrm rot="10800000">
                <a:off x="1815386" y="2263082"/>
                <a:ext cx="198291" cy="221587"/>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Isosceles Triangle 61">
                <a:extLst>
                  <a:ext uri="{FF2B5EF4-FFF2-40B4-BE49-F238E27FC236}">
                    <a16:creationId xmlns:a16="http://schemas.microsoft.com/office/drawing/2014/main" id="{923FFBDF-8759-45C2-B2C0-C7AA4B20DB7B}"/>
                  </a:ext>
                </a:extLst>
              </p:cNvPr>
              <p:cNvSpPr/>
              <p:nvPr/>
            </p:nvSpPr>
            <p:spPr>
              <a:xfrm rot="10800000">
                <a:off x="2207992" y="2819095"/>
                <a:ext cx="198291" cy="221587"/>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Isosceles Triangle 62">
                <a:extLst>
                  <a:ext uri="{FF2B5EF4-FFF2-40B4-BE49-F238E27FC236}">
                    <a16:creationId xmlns:a16="http://schemas.microsoft.com/office/drawing/2014/main" id="{1E38C802-BC28-4C2B-B375-906B82A695E6}"/>
                  </a:ext>
                </a:extLst>
              </p:cNvPr>
              <p:cNvSpPr/>
              <p:nvPr/>
            </p:nvSpPr>
            <p:spPr>
              <a:xfrm rot="10800000">
                <a:off x="2207992" y="2596930"/>
                <a:ext cx="198291" cy="221587"/>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Isosceles Triangle 63">
                <a:extLst>
                  <a:ext uri="{FF2B5EF4-FFF2-40B4-BE49-F238E27FC236}">
                    <a16:creationId xmlns:a16="http://schemas.microsoft.com/office/drawing/2014/main" id="{08C0480F-A607-4EAE-9163-9D74015F4025}"/>
                  </a:ext>
                </a:extLst>
              </p:cNvPr>
              <p:cNvSpPr/>
              <p:nvPr/>
            </p:nvSpPr>
            <p:spPr>
              <a:xfrm rot="10800000">
                <a:off x="2207990" y="2373876"/>
                <a:ext cx="198291" cy="221587"/>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Isosceles Triangle 64">
                <a:extLst>
                  <a:ext uri="{FF2B5EF4-FFF2-40B4-BE49-F238E27FC236}">
                    <a16:creationId xmlns:a16="http://schemas.microsoft.com/office/drawing/2014/main" id="{D3D3575A-8170-4741-B6F4-3DA2969E71EA}"/>
                  </a:ext>
                </a:extLst>
              </p:cNvPr>
              <p:cNvSpPr/>
              <p:nvPr/>
            </p:nvSpPr>
            <p:spPr>
              <a:xfrm rot="10800000">
                <a:off x="2207989" y="2263081"/>
                <a:ext cx="97834" cy="109328"/>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Trapezoid 65">
                <a:extLst>
                  <a:ext uri="{FF2B5EF4-FFF2-40B4-BE49-F238E27FC236}">
                    <a16:creationId xmlns:a16="http://schemas.microsoft.com/office/drawing/2014/main" id="{86B445F8-DD1E-4DC4-98CC-0EDB25B7E32D}"/>
                  </a:ext>
                </a:extLst>
              </p:cNvPr>
              <p:cNvSpPr/>
              <p:nvPr/>
            </p:nvSpPr>
            <p:spPr>
              <a:xfrm rot="10800000">
                <a:off x="1975550" y="3038326"/>
                <a:ext cx="430733" cy="113149"/>
              </a:xfrm>
              <a:prstGeom prst="trapezoid">
                <a:avLst>
                  <a:gd name="adj" fmla="val 911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53" name="Straight Connector 52">
              <a:extLst>
                <a:ext uri="{FF2B5EF4-FFF2-40B4-BE49-F238E27FC236}">
                  <a16:creationId xmlns:a16="http://schemas.microsoft.com/office/drawing/2014/main" id="{FE43C679-D858-42A3-B0C4-BF616D478641}"/>
                </a:ext>
              </a:extLst>
            </p:cNvPr>
            <p:cNvCxnSpPr>
              <a:cxnSpLocks/>
              <a:stCxn id="60" idx="2"/>
              <a:endCxn id="64" idx="3"/>
            </p:cNvCxnSpPr>
            <p:nvPr/>
          </p:nvCxnSpPr>
          <p:spPr>
            <a:xfrm flipV="1">
              <a:off x="2030516" y="1912196"/>
              <a:ext cx="270195" cy="156103"/>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E8C549A-4FEF-4994-A434-377EFCD5BC49}"/>
                </a:ext>
              </a:extLst>
            </p:cNvPr>
            <p:cNvCxnSpPr>
              <a:cxnSpLocks/>
              <a:stCxn id="57" idx="1"/>
              <a:endCxn id="64" idx="0"/>
            </p:cNvCxnSpPr>
            <p:nvPr/>
          </p:nvCxnSpPr>
          <p:spPr>
            <a:xfrm flipV="1">
              <a:off x="2030519" y="2220321"/>
              <a:ext cx="270192" cy="1554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8BA8ECD-535A-4989-B2A6-EEF7889866CE}"/>
                </a:ext>
              </a:extLst>
            </p:cNvPr>
            <p:cNvCxnSpPr>
              <a:cxnSpLocks/>
            </p:cNvCxnSpPr>
            <p:nvPr/>
          </p:nvCxnSpPr>
          <p:spPr>
            <a:xfrm flipV="1">
              <a:off x="2030519" y="2525169"/>
              <a:ext cx="270192" cy="1554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114A68C-E94E-450E-AC21-CC99DD82B9DD}"/>
                </a:ext>
              </a:extLst>
            </p:cNvPr>
            <p:cNvCxnSpPr>
              <a:cxnSpLocks/>
            </p:cNvCxnSpPr>
            <p:nvPr/>
          </p:nvCxnSpPr>
          <p:spPr>
            <a:xfrm flipV="1">
              <a:off x="2030519" y="2835334"/>
              <a:ext cx="270192" cy="155483"/>
            </a:xfrm>
            <a:prstGeom prst="line">
              <a:avLst/>
            </a:prstGeom>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80700B61-6801-4B9D-87AA-2E4C50591FE2}"/>
              </a:ext>
            </a:extLst>
          </p:cNvPr>
          <p:cNvSpPr/>
          <p:nvPr/>
        </p:nvSpPr>
        <p:spPr>
          <a:xfrm>
            <a:off x="1283407" y="3932037"/>
            <a:ext cx="3161271" cy="1323439"/>
          </a:xfrm>
          <a:prstGeom prst="rect">
            <a:avLst/>
          </a:prstGeom>
          <a:noFill/>
        </p:spPr>
        <p:txBody>
          <a:bodyPr wrap="square" lIns="91440" tIns="45720" rIns="91440" bIns="45720">
            <a:spAutoFit/>
          </a:bodyPr>
          <a:lstStyle/>
          <a:p>
            <a:pPr algn="ctr"/>
            <a:r>
              <a:rPr lang="en-US" sz="40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Cam-</a:t>
            </a:r>
            <a:r>
              <a:rPr lang="en-US" sz="4000" b="1" cap="none" spc="0" err="1">
                <a:ln w="10160">
                  <a:solidFill>
                    <a:schemeClr val="tx1"/>
                  </a:solidFill>
                  <a:prstDash val="solid"/>
                </a:ln>
                <a:solidFill>
                  <a:srgbClr val="FFFFFF"/>
                </a:solidFill>
                <a:effectLst>
                  <a:outerShdw blurRad="38100" dist="22860" dir="5400000" algn="tl" rotWithShape="0">
                    <a:srgbClr val="000000">
                      <a:alpha val="30000"/>
                    </a:srgbClr>
                  </a:outerShdw>
                </a:effectLst>
              </a:rPr>
              <a:t>esque</a:t>
            </a:r>
            <a:r>
              <a:rPr lang="en-US" sz="40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 </a:t>
            </a:r>
          </a:p>
          <a:p>
            <a:pPr algn="ctr"/>
            <a:r>
              <a:rPr lang="en-US" sz="40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tooth shape</a:t>
            </a:r>
          </a:p>
        </p:txBody>
      </p:sp>
      <p:sp>
        <p:nvSpPr>
          <p:cNvPr id="74" name="Oval 73">
            <a:extLst>
              <a:ext uri="{FF2B5EF4-FFF2-40B4-BE49-F238E27FC236}">
                <a16:creationId xmlns:a16="http://schemas.microsoft.com/office/drawing/2014/main" id="{BE57A7E0-BC22-45C5-A932-0479CE3A7102}"/>
              </a:ext>
            </a:extLst>
          </p:cNvPr>
          <p:cNvSpPr/>
          <p:nvPr/>
        </p:nvSpPr>
        <p:spPr>
          <a:xfrm>
            <a:off x="643988" y="1499649"/>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5" name="Graphic 74" descr="Thermometer with solid fill">
            <a:extLst>
              <a:ext uri="{FF2B5EF4-FFF2-40B4-BE49-F238E27FC236}">
                <a16:creationId xmlns:a16="http://schemas.microsoft.com/office/drawing/2014/main" id="{3ED0755F-3F6D-43C7-93B7-E01AC7E951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3749" y="1657197"/>
            <a:ext cx="944331" cy="944331"/>
          </a:xfrm>
          <a:prstGeom prst="rect">
            <a:avLst/>
          </a:prstGeom>
        </p:spPr>
      </p:pic>
      <p:sp>
        <p:nvSpPr>
          <p:cNvPr id="76" name="Oval 75">
            <a:extLst>
              <a:ext uri="{FF2B5EF4-FFF2-40B4-BE49-F238E27FC236}">
                <a16:creationId xmlns:a16="http://schemas.microsoft.com/office/drawing/2014/main" id="{661B7FCF-B001-4146-B1BA-4D889513F37A}"/>
              </a:ext>
            </a:extLst>
          </p:cNvPr>
          <p:cNvSpPr/>
          <p:nvPr/>
        </p:nvSpPr>
        <p:spPr>
          <a:xfrm>
            <a:off x="2246949" y="1493297"/>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7" name="Group 76">
            <a:extLst>
              <a:ext uri="{FF2B5EF4-FFF2-40B4-BE49-F238E27FC236}">
                <a16:creationId xmlns:a16="http://schemas.microsoft.com/office/drawing/2014/main" id="{30DACD41-1024-4C96-887C-06E0F5C3378B}"/>
              </a:ext>
            </a:extLst>
          </p:cNvPr>
          <p:cNvGrpSpPr/>
          <p:nvPr/>
        </p:nvGrpSpPr>
        <p:grpSpPr>
          <a:xfrm rot="21281112">
            <a:off x="2400986" y="1983479"/>
            <a:ext cx="901639" cy="482541"/>
            <a:chOff x="7340998" y="1659467"/>
            <a:chExt cx="2851162" cy="1525888"/>
          </a:xfrm>
          <a:solidFill>
            <a:schemeClr val="bg1"/>
          </a:solidFill>
        </p:grpSpPr>
        <p:grpSp>
          <p:nvGrpSpPr>
            <p:cNvPr id="78" name="Group 77">
              <a:extLst>
                <a:ext uri="{FF2B5EF4-FFF2-40B4-BE49-F238E27FC236}">
                  <a16:creationId xmlns:a16="http://schemas.microsoft.com/office/drawing/2014/main" id="{B0F7BF97-B8B3-4937-AF6F-0C9B3435F780}"/>
                </a:ext>
              </a:extLst>
            </p:cNvPr>
            <p:cNvGrpSpPr/>
            <p:nvPr/>
          </p:nvGrpSpPr>
          <p:grpSpPr>
            <a:xfrm rot="5718004" flipH="1">
              <a:off x="8102346" y="898119"/>
              <a:ext cx="1314951" cy="2837648"/>
              <a:chOff x="1815389" y="2318036"/>
              <a:chExt cx="392604" cy="847235"/>
            </a:xfrm>
            <a:grpFill/>
          </p:grpSpPr>
          <p:sp>
            <p:nvSpPr>
              <p:cNvPr id="80" name="Rectangle 79">
                <a:extLst>
                  <a:ext uri="{FF2B5EF4-FFF2-40B4-BE49-F238E27FC236}">
                    <a16:creationId xmlns:a16="http://schemas.microsoft.com/office/drawing/2014/main" id="{FE5FCAF7-F129-41AC-B817-6507CCB34BBE}"/>
                  </a:ext>
                </a:extLst>
              </p:cNvPr>
              <p:cNvSpPr/>
              <p:nvPr/>
            </p:nvSpPr>
            <p:spPr>
              <a:xfrm>
                <a:off x="2013683" y="2318036"/>
                <a:ext cx="194310" cy="8472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Isosceles Triangle 80">
                <a:extLst>
                  <a:ext uri="{FF2B5EF4-FFF2-40B4-BE49-F238E27FC236}">
                    <a16:creationId xmlns:a16="http://schemas.microsoft.com/office/drawing/2014/main" id="{29957952-17B8-47CB-91BA-1B8071FBF207}"/>
                  </a:ext>
                </a:extLst>
              </p:cNvPr>
              <p:cNvSpPr/>
              <p:nvPr/>
            </p:nvSpPr>
            <p:spPr>
              <a:xfrm rot="10800000">
                <a:off x="1815390" y="2929889"/>
                <a:ext cx="198291" cy="221587"/>
              </a:xfrm>
              <a:prstGeom prst="triangl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Isosceles Triangle 81">
                <a:extLst>
                  <a:ext uri="{FF2B5EF4-FFF2-40B4-BE49-F238E27FC236}">
                    <a16:creationId xmlns:a16="http://schemas.microsoft.com/office/drawing/2014/main" id="{242CB8D6-09EB-4F9E-AFD1-916BF9AED1CD}"/>
                  </a:ext>
                </a:extLst>
              </p:cNvPr>
              <p:cNvSpPr/>
              <p:nvPr/>
            </p:nvSpPr>
            <p:spPr>
              <a:xfrm rot="10800000">
                <a:off x="1815389" y="2708302"/>
                <a:ext cx="198291" cy="221587"/>
              </a:xfrm>
              <a:prstGeom prst="triangl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Isosceles Triangle 82">
                <a:extLst>
                  <a:ext uri="{FF2B5EF4-FFF2-40B4-BE49-F238E27FC236}">
                    <a16:creationId xmlns:a16="http://schemas.microsoft.com/office/drawing/2014/main" id="{8EB76179-14E5-41AD-8F4F-E471F603101A}"/>
                  </a:ext>
                </a:extLst>
              </p:cNvPr>
              <p:cNvSpPr/>
              <p:nvPr/>
            </p:nvSpPr>
            <p:spPr>
              <a:xfrm rot="10800000">
                <a:off x="1815389" y="2486137"/>
                <a:ext cx="198291" cy="221587"/>
              </a:xfrm>
              <a:prstGeom prst="triangl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9" name="Oval 78">
              <a:extLst>
                <a:ext uri="{FF2B5EF4-FFF2-40B4-BE49-F238E27FC236}">
                  <a16:creationId xmlns:a16="http://schemas.microsoft.com/office/drawing/2014/main" id="{C65C46E5-A27B-45A2-A7C1-4AE09198706F}"/>
                </a:ext>
              </a:extLst>
            </p:cNvPr>
            <p:cNvSpPr/>
            <p:nvPr/>
          </p:nvSpPr>
          <p:spPr>
            <a:xfrm rot="19615154">
              <a:off x="9817065" y="1873611"/>
              <a:ext cx="375095" cy="1311744"/>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4" name="Oval 83">
            <a:extLst>
              <a:ext uri="{FF2B5EF4-FFF2-40B4-BE49-F238E27FC236}">
                <a16:creationId xmlns:a16="http://schemas.microsoft.com/office/drawing/2014/main" id="{52AB4349-F610-419A-8161-30431A7179DB}"/>
              </a:ext>
            </a:extLst>
          </p:cNvPr>
          <p:cNvSpPr/>
          <p:nvPr/>
        </p:nvSpPr>
        <p:spPr>
          <a:xfrm>
            <a:off x="3845390" y="1493296"/>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5" name="Group 84">
            <a:extLst>
              <a:ext uri="{FF2B5EF4-FFF2-40B4-BE49-F238E27FC236}">
                <a16:creationId xmlns:a16="http://schemas.microsoft.com/office/drawing/2014/main" id="{6ABFA945-1B16-47E3-834E-BA159DE24186}"/>
              </a:ext>
            </a:extLst>
          </p:cNvPr>
          <p:cNvGrpSpPr/>
          <p:nvPr/>
        </p:nvGrpSpPr>
        <p:grpSpPr>
          <a:xfrm>
            <a:off x="4324942" y="1742978"/>
            <a:ext cx="442101" cy="769761"/>
            <a:chOff x="4686300" y="942598"/>
            <a:chExt cx="1463040" cy="2547362"/>
          </a:xfrm>
        </p:grpSpPr>
        <p:cxnSp>
          <p:nvCxnSpPr>
            <p:cNvPr id="86" name="Straight Connector 85">
              <a:extLst>
                <a:ext uri="{FF2B5EF4-FFF2-40B4-BE49-F238E27FC236}">
                  <a16:creationId xmlns:a16="http://schemas.microsoft.com/office/drawing/2014/main" id="{FA8E8E58-6351-4864-9DAA-3E8E38F235C2}"/>
                </a:ext>
              </a:extLst>
            </p:cNvPr>
            <p:cNvCxnSpPr/>
            <p:nvPr/>
          </p:nvCxnSpPr>
          <p:spPr>
            <a:xfrm>
              <a:off x="5082540" y="3482340"/>
              <a:ext cx="1066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817A790-FA3B-4AD2-AE05-E822B28B7F78}"/>
                </a:ext>
              </a:extLst>
            </p:cNvPr>
            <p:cNvCxnSpPr>
              <a:cxnSpLocks/>
            </p:cNvCxnSpPr>
            <p:nvPr/>
          </p:nvCxnSpPr>
          <p:spPr>
            <a:xfrm flipH="1" flipV="1">
              <a:off x="4689115" y="960120"/>
              <a:ext cx="934446" cy="252984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83A3E48-FDDC-4563-8461-923AA36F6D3B}"/>
                </a:ext>
              </a:extLst>
            </p:cNvPr>
            <p:cNvCxnSpPr/>
            <p:nvPr/>
          </p:nvCxnSpPr>
          <p:spPr>
            <a:xfrm flipH="1">
              <a:off x="4686300" y="2644140"/>
              <a:ext cx="6400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E9CBDF1-3A30-47D0-BEE0-D71E931DCC05}"/>
                </a:ext>
              </a:extLst>
            </p:cNvPr>
            <p:cNvCxnSpPr>
              <a:cxnSpLocks/>
            </p:cNvCxnSpPr>
            <p:nvPr/>
          </p:nvCxnSpPr>
          <p:spPr>
            <a:xfrm flipV="1">
              <a:off x="4686300" y="942598"/>
              <a:ext cx="0" cy="176518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9377AF7-776A-433F-A221-7C564F1D6707}"/>
                </a:ext>
              </a:extLst>
            </p:cNvPr>
            <p:cNvCxnSpPr>
              <a:cxnSpLocks/>
            </p:cNvCxnSpPr>
            <p:nvPr/>
          </p:nvCxnSpPr>
          <p:spPr>
            <a:xfrm flipV="1">
              <a:off x="4686300" y="2194560"/>
              <a:ext cx="449580" cy="4495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1" name="Oval 90">
            <a:extLst>
              <a:ext uri="{FF2B5EF4-FFF2-40B4-BE49-F238E27FC236}">
                <a16:creationId xmlns:a16="http://schemas.microsoft.com/office/drawing/2014/main" id="{16DDD02D-5EC9-47A1-90A1-17A1278908AF}"/>
              </a:ext>
            </a:extLst>
          </p:cNvPr>
          <p:cNvSpPr/>
          <p:nvPr/>
        </p:nvSpPr>
        <p:spPr>
          <a:xfrm>
            <a:off x="5461433" y="1499649"/>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2" name="Graphic 91" descr="Feather with solid fill">
            <a:extLst>
              <a:ext uri="{FF2B5EF4-FFF2-40B4-BE49-F238E27FC236}">
                <a16:creationId xmlns:a16="http://schemas.microsoft.com/office/drawing/2014/main" id="{A9935582-1645-4064-988C-4DCA42FBDB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700000">
            <a:off x="5638796" y="1705718"/>
            <a:ext cx="914400" cy="914400"/>
          </a:xfrm>
          <a:prstGeom prst="rect">
            <a:avLst/>
          </a:prstGeom>
        </p:spPr>
      </p:pic>
      <p:sp>
        <p:nvSpPr>
          <p:cNvPr id="93" name="Oval 92">
            <a:extLst>
              <a:ext uri="{FF2B5EF4-FFF2-40B4-BE49-F238E27FC236}">
                <a16:creationId xmlns:a16="http://schemas.microsoft.com/office/drawing/2014/main" id="{EF12AE34-B05D-422B-AAEA-912B349D789A}"/>
              </a:ext>
            </a:extLst>
          </p:cNvPr>
          <p:cNvSpPr/>
          <p:nvPr/>
        </p:nvSpPr>
        <p:spPr>
          <a:xfrm>
            <a:off x="7071610" y="1499647"/>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4" name="Group 93">
            <a:extLst>
              <a:ext uri="{FF2B5EF4-FFF2-40B4-BE49-F238E27FC236}">
                <a16:creationId xmlns:a16="http://schemas.microsoft.com/office/drawing/2014/main" id="{6AE1EE9A-EA37-4AFE-935A-0028FAFE0E58}"/>
              </a:ext>
            </a:extLst>
          </p:cNvPr>
          <p:cNvGrpSpPr/>
          <p:nvPr/>
        </p:nvGrpSpPr>
        <p:grpSpPr>
          <a:xfrm>
            <a:off x="7189017" y="1617054"/>
            <a:ext cx="1034312" cy="1034312"/>
            <a:chOff x="2623457" y="-6047"/>
            <a:chExt cx="5791200" cy="5791200"/>
          </a:xfrm>
          <a:solidFill>
            <a:schemeClr val="bg1"/>
          </a:solidFill>
        </p:grpSpPr>
        <p:pic>
          <p:nvPicPr>
            <p:cNvPr id="95" name="Graphic 94" descr="Shield with solid fill">
              <a:extLst>
                <a:ext uri="{FF2B5EF4-FFF2-40B4-BE49-F238E27FC236}">
                  <a16:creationId xmlns:a16="http://schemas.microsoft.com/office/drawing/2014/main" id="{35913175-E2EB-47B8-8E5F-B0AAC9783F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09629" y="1303634"/>
              <a:ext cx="2985338" cy="2985338"/>
            </a:xfrm>
            <a:prstGeom prst="rect">
              <a:avLst/>
            </a:prstGeom>
          </p:spPr>
        </p:pic>
        <p:pic>
          <p:nvPicPr>
            <p:cNvPr id="96" name="Graphic 95" descr="Shield Tick with solid fill">
              <a:extLst>
                <a:ext uri="{FF2B5EF4-FFF2-40B4-BE49-F238E27FC236}">
                  <a16:creationId xmlns:a16="http://schemas.microsoft.com/office/drawing/2014/main" id="{4C3FD735-6892-49F5-8FEC-71BCA39E2E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23457" y="-6047"/>
              <a:ext cx="5791200" cy="5791200"/>
            </a:xfrm>
            <a:prstGeom prst="rect">
              <a:avLst/>
            </a:prstGeom>
          </p:spPr>
        </p:pic>
      </p:grpSp>
      <p:sp>
        <p:nvSpPr>
          <p:cNvPr id="97" name="Oval 96">
            <a:extLst>
              <a:ext uri="{FF2B5EF4-FFF2-40B4-BE49-F238E27FC236}">
                <a16:creationId xmlns:a16="http://schemas.microsoft.com/office/drawing/2014/main" id="{356875A5-448F-4EEB-9D60-095733A121D7}"/>
              </a:ext>
            </a:extLst>
          </p:cNvPr>
          <p:cNvSpPr/>
          <p:nvPr/>
        </p:nvSpPr>
        <p:spPr>
          <a:xfrm>
            <a:off x="8669772" y="1499647"/>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8" name="Graphic 97" descr="Leaf with solid fill">
            <a:extLst>
              <a:ext uri="{FF2B5EF4-FFF2-40B4-BE49-F238E27FC236}">
                <a16:creationId xmlns:a16="http://schemas.microsoft.com/office/drawing/2014/main" id="{3CAA552D-0374-43EA-B527-37A857A7CE4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47135" y="1677010"/>
            <a:ext cx="914400" cy="914400"/>
          </a:xfrm>
          <a:prstGeom prst="rect">
            <a:avLst/>
          </a:prstGeom>
        </p:spPr>
      </p:pic>
      <p:sp>
        <p:nvSpPr>
          <p:cNvPr id="99" name="Oval 98">
            <a:extLst>
              <a:ext uri="{FF2B5EF4-FFF2-40B4-BE49-F238E27FC236}">
                <a16:creationId xmlns:a16="http://schemas.microsoft.com/office/drawing/2014/main" id="{33F527B9-8389-422D-A3EA-8DB881BB5D20}"/>
              </a:ext>
            </a:extLst>
          </p:cNvPr>
          <p:cNvSpPr/>
          <p:nvPr/>
        </p:nvSpPr>
        <p:spPr>
          <a:xfrm>
            <a:off x="10267934" y="1499647"/>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0" name="Group 99">
            <a:extLst>
              <a:ext uri="{FF2B5EF4-FFF2-40B4-BE49-F238E27FC236}">
                <a16:creationId xmlns:a16="http://schemas.microsoft.com/office/drawing/2014/main" id="{CD21617B-6EBC-4E54-BC20-C786A2365A0D}"/>
              </a:ext>
            </a:extLst>
          </p:cNvPr>
          <p:cNvGrpSpPr/>
          <p:nvPr/>
        </p:nvGrpSpPr>
        <p:grpSpPr>
          <a:xfrm>
            <a:off x="10418769" y="1864428"/>
            <a:ext cx="760192" cy="539563"/>
            <a:chOff x="10593608" y="3627358"/>
            <a:chExt cx="760192" cy="539563"/>
          </a:xfrm>
        </p:grpSpPr>
        <p:sp>
          <p:nvSpPr>
            <p:cNvPr id="101" name="Oval 100">
              <a:extLst>
                <a:ext uri="{FF2B5EF4-FFF2-40B4-BE49-F238E27FC236}">
                  <a16:creationId xmlns:a16="http://schemas.microsoft.com/office/drawing/2014/main" id="{3D173EE0-834A-4FC5-83D3-CBD35E4DDA8A}"/>
                </a:ext>
              </a:extLst>
            </p:cNvPr>
            <p:cNvSpPr/>
            <p:nvPr/>
          </p:nvSpPr>
          <p:spPr>
            <a:xfrm>
              <a:off x="10814237" y="3627358"/>
              <a:ext cx="539563" cy="53956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a:t>
              </a:r>
            </a:p>
          </p:txBody>
        </p:sp>
        <p:cxnSp>
          <p:nvCxnSpPr>
            <p:cNvPr id="102" name="Straight Connector 101">
              <a:extLst>
                <a:ext uri="{FF2B5EF4-FFF2-40B4-BE49-F238E27FC236}">
                  <a16:creationId xmlns:a16="http://schemas.microsoft.com/office/drawing/2014/main" id="{EC66477A-148A-4413-8448-03AC2E11580E}"/>
                </a:ext>
              </a:extLst>
            </p:cNvPr>
            <p:cNvCxnSpPr>
              <a:stCxn id="101" idx="2"/>
            </p:cNvCxnSpPr>
            <p:nvPr/>
          </p:nvCxnSpPr>
          <p:spPr>
            <a:xfrm flipH="1" flipV="1">
              <a:off x="10593608" y="3893820"/>
              <a:ext cx="220629" cy="332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3" name="Footer Placeholder 3">
            <a:extLst>
              <a:ext uri="{FF2B5EF4-FFF2-40B4-BE49-F238E27FC236}">
                <a16:creationId xmlns:a16="http://schemas.microsoft.com/office/drawing/2014/main" id="{FE870E0B-A1A0-4621-B34B-E9FB5EFDF040}"/>
              </a:ext>
            </a:extLst>
          </p:cNvPr>
          <p:cNvSpPr txBox="1">
            <a:spLocks/>
          </p:cNvSpPr>
          <p:nvPr/>
        </p:nvSpPr>
        <p:spPr>
          <a:xfrm>
            <a:off x="10734555" y="5571138"/>
            <a:ext cx="1457446"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Josh Blank</a:t>
            </a:r>
          </a:p>
        </p:txBody>
      </p:sp>
      <p:grpSp>
        <p:nvGrpSpPr>
          <p:cNvPr id="105" name="Group 104">
            <a:extLst>
              <a:ext uri="{FF2B5EF4-FFF2-40B4-BE49-F238E27FC236}">
                <a16:creationId xmlns:a16="http://schemas.microsoft.com/office/drawing/2014/main" id="{2FAE07DA-EA3C-449B-9A49-C6A8E2F11FB1}"/>
              </a:ext>
            </a:extLst>
          </p:cNvPr>
          <p:cNvGrpSpPr/>
          <p:nvPr/>
        </p:nvGrpSpPr>
        <p:grpSpPr>
          <a:xfrm>
            <a:off x="0" y="0"/>
            <a:ext cx="916020" cy="914400"/>
            <a:chOff x="6359151" y="1492035"/>
            <a:chExt cx="916020" cy="914400"/>
          </a:xfrm>
        </p:grpSpPr>
        <p:sp>
          <p:nvSpPr>
            <p:cNvPr id="106" name="Oval 105">
              <a:extLst>
                <a:ext uri="{FF2B5EF4-FFF2-40B4-BE49-F238E27FC236}">
                  <a16:creationId xmlns:a16="http://schemas.microsoft.com/office/drawing/2014/main" id="{7DC59658-DC74-428D-BD04-0713840B98E1}"/>
                </a:ext>
              </a:extLst>
            </p:cNvPr>
            <p:cNvSpPr/>
            <p:nvPr/>
          </p:nvSpPr>
          <p:spPr>
            <a:xfrm>
              <a:off x="6458639"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7" name="Graphic 106" descr="New Moon">
              <a:extLst>
                <a:ext uri="{FF2B5EF4-FFF2-40B4-BE49-F238E27FC236}">
                  <a16:creationId xmlns:a16="http://schemas.microsoft.com/office/drawing/2014/main" id="{79E3A0EA-F104-4235-8FAC-C9BB563688C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60771" y="1492035"/>
              <a:ext cx="914400" cy="914400"/>
            </a:xfrm>
            <a:prstGeom prst="rect">
              <a:avLst/>
            </a:prstGeom>
          </p:spPr>
        </p:pic>
        <p:pic>
          <p:nvPicPr>
            <p:cNvPr id="108" name="Graphic 107" descr="First Quarter Moon">
              <a:extLst>
                <a:ext uri="{FF2B5EF4-FFF2-40B4-BE49-F238E27FC236}">
                  <a16:creationId xmlns:a16="http://schemas.microsoft.com/office/drawing/2014/main" id="{B6CF7820-6A11-410F-AA2C-7AA3A3214C9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59151" y="1492035"/>
              <a:ext cx="914400" cy="914400"/>
            </a:xfrm>
            <a:prstGeom prst="rect">
              <a:avLst/>
            </a:prstGeom>
          </p:spPr>
        </p:pic>
      </p:grpSp>
    </p:spTree>
    <p:extLst>
      <p:ext uri="{BB962C8B-B14F-4D97-AF65-F5344CB8AC3E}">
        <p14:creationId xmlns:p14="http://schemas.microsoft.com/office/powerpoint/2010/main" val="77230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954D794-858E-47F2-96F5-1A802887D726}"/>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BF16D6B8-23A8-4C59-886A-5D565054433E}"/>
              </a:ext>
            </a:extLst>
          </p:cNvPr>
          <p:cNvSpPr>
            <a:spLocks noGrp="1"/>
          </p:cNvSpPr>
          <p:nvPr>
            <p:ph type="sldNum" sz="quarter" idx="4"/>
          </p:nvPr>
        </p:nvSpPr>
        <p:spPr/>
        <p:txBody>
          <a:bodyPr/>
          <a:lstStyle/>
          <a:p>
            <a:fld id="{6F1FABC0-072B-4F22-8F9B-95A9D10B0206}" type="slidenum">
              <a:rPr lang="en-US" smtClean="0"/>
              <a:pPr/>
              <a:t>31</a:t>
            </a:fld>
            <a:endParaRPr lang="en-US"/>
          </a:p>
        </p:txBody>
      </p:sp>
      <p:sp>
        <p:nvSpPr>
          <p:cNvPr id="6" name="Rectangle: Rounded Corners 5">
            <a:extLst>
              <a:ext uri="{FF2B5EF4-FFF2-40B4-BE49-F238E27FC236}">
                <a16:creationId xmlns:a16="http://schemas.microsoft.com/office/drawing/2014/main" id="{0AB324A0-A30A-495B-A35B-D5C2C6A3916C}"/>
              </a:ext>
            </a:extLst>
          </p:cNvPr>
          <p:cNvSpPr/>
          <p:nvPr/>
        </p:nvSpPr>
        <p:spPr>
          <a:xfrm>
            <a:off x="2452969" y="287827"/>
            <a:ext cx="7286056"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Future Work</a:t>
            </a:r>
          </a:p>
        </p:txBody>
      </p:sp>
      <p:sp>
        <p:nvSpPr>
          <p:cNvPr id="44" name="Rectangle 43">
            <a:extLst>
              <a:ext uri="{FF2B5EF4-FFF2-40B4-BE49-F238E27FC236}">
                <a16:creationId xmlns:a16="http://schemas.microsoft.com/office/drawing/2014/main" id="{66B87C4B-CD3A-41C5-A2A1-47EF7DE87B14}"/>
              </a:ext>
            </a:extLst>
          </p:cNvPr>
          <p:cNvSpPr/>
          <p:nvPr/>
        </p:nvSpPr>
        <p:spPr>
          <a:xfrm>
            <a:off x="824112" y="3909164"/>
            <a:ext cx="4114800" cy="1323439"/>
          </a:xfrm>
          <a:prstGeom prst="rect">
            <a:avLst/>
          </a:prstGeom>
          <a:noFill/>
        </p:spPr>
        <p:txBody>
          <a:bodyPr wrap="square" lIns="91440" tIns="45720" rIns="91440" bIns="45720">
            <a:spAutoFit/>
          </a:bodyPr>
          <a:lstStyle/>
          <a:p>
            <a:pPr algn="ctr"/>
            <a:r>
              <a:rPr lang="en-US" sz="40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Integrate shock </a:t>
            </a:r>
          </a:p>
          <a:p>
            <a:pPr algn="ctr"/>
            <a:r>
              <a:rPr lang="en-US" sz="40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absorber</a:t>
            </a:r>
          </a:p>
        </p:txBody>
      </p:sp>
      <p:grpSp>
        <p:nvGrpSpPr>
          <p:cNvPr id="76" name="Group 75">
            <a:extLst>
              <a:ext uri="{FF2B5EF4-FFF2-40B4-BE49-F238E27FC236}">
                <a16:creationId xmlns:a16="http://schemas.microsoft.com/office/drawing/2014/main" id="{9B87D08C-4739-42BF-AFC4-3AA79F6CD8F9}"/>
              </a:ext>
            </a:extLst>
          </p:cNvPr>
          <p:cNvGrpSpPr/>
          <p:nvPr/>
        </p:nvGrpSpPr>
        <p:grpSpPr>
          <a:xfrm>
            <a:off x="6422367" y="3043407"/>
            <a:ext cx="3974838" cy="2651140"/>
            <a:chOff x="6503670" y="2022021"/>
            <a:chExt cx="5688330" cy="3794006"/>
          </a:xfrm>
        </p:grpSpPr>
        <p:grpSp>
          <p:nvGrpSpPr>
            <p:cNvPr id="80" name="Group 79">
              <a:extLst>
                <a:ext uri="{FF2B5EF4-FFF2-40B4-BE49-F238E27FC236}">
                  <a16:creationId xmlns:a16="http://schemas.microsoft.com/office/drawing/2014/main" id="{FA0198DA-154E-4CD2-83D7-B26D16060DDB}"/>
                </a:ext>
              </a:extLst>
            </p:cNvPr>
            <p:cNvGrpSpPr/>
            <p:nvPr/>
          </p:nvGrpSpPr>
          <p:grpSpPr>
            <a:xfrm>
              <a:off x="6734595" y="2022021"/>
              <a:ext cx="5457405" cy="3794006"/>
              <a:chOff x="3074144" y="1442862"/>
              <a:chExt cx="3429157" cy="2383961"/>
            </a:xfrm>
          </p:grpSpPr>
          <p:sp>
            <p:nvSpPr>
              <p:cNvPr id="82" name="Rectangle: Rounded Corners 81">
                <a:extLst>
                  <a:ext uri="{FF2B5EF4-FFF2-40B4-BE49-F238E27FC236}">
                    <a16:creationId xmlns:a16="http://schemas.microsoft.com/office/drawing/2014/main" id="{7C6197B4-3B90-4181-81CB-1A7787BFAD03}"/>
                  </a:ext>
                </a:extLst>
              </p:cNvPr>
              <p:cNvSpPr/>
              <p:nvPr/>
            </p:nvSpPr>
            <p:spPr>
              <a:xfrm>
                <a:off x="4203161" y="1442862"/>
                <a:ext cx="2300140" cy="1106863"/>
              </a:xfrm>
              <a:prstGeom prst="roundRect">
                <a:avLst/>
              </a:prstGeom>
              <a:solidFill>
                <a:srgbClr val="E3BD1B"/>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Oval 82">
                <a:extLst>
                  <a:ext uri="{FF2B5EF4-FFF2-40B4-BE49-F238E27FC236}">
                    <a16:creationId xmlns:a16="http://schemas.microsoft.com/office/drawing/2014/main" id="{B22BA8EA-443B-4299-B9C7-4F1A0EA532F3}"/>
                  </a:ext>
                </a:extLst>
              </p:cNvPr>
              <p:cNvSpPr/>
              <p:nvPr/>
            </p:nvSpPr>
            <p:spPr>
              <a:xfrm>
                <a:off x="3074144" y="3125783"/>
                <a:ext cx="679043" cy="167640"/>
              </a:xfrm>
              <a:prstGeom prst="ellipse">
                <a:avLst/>
              </a:prstGeom>
              <a:solidFill>
                <a:schemeClr val="tx2">
                  <a:lumMod val="75000"/>
                </a:schemeClr>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4" name="Straight Connector 83">
                <a:extLst>
                  <a:ext uri="{FF2B5EF4-FFF2-40B4-BE49-F238E27FC236}">
                    <a16:creationId xmlns:a16="http://schemas.microsoft.com/office/drawing/2014/main" id="{9C38A010-CFCC-45A5-B228-FE565993B39B}"/>
                  </a:ext>
                </a:extLst>
              </p:cNvPr>
              <p:cNvCxnSpPr>
                <a:cxnSpLocks/>
              </p:cNvCxnSpPr>
              <p:nvPr/>
            </p:nvCxnSpPr>
            <p:spPr>
              <a:xfrm flipV="1">
                <a:off x="3413666" y="1639647"/>
                <a:ext cx="784978" cy="1569956"/>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9EDA0B65-CC7A-4AB3-858F-2A746759B824}"/>
                  </a:ext>
                </a:extLst>
              </p:cNvPr>
              <p:cNvSpPr/>
              <p:nvPr/>
            </p:nvSpPr>
            <p:spPr>
              <a:xfrm flipH="1">
                <a:off x="5013709" y="3659183"/>
                <a:ext cx="679043" cy="167640"/>
              </a:xfrm>
              <a:prstGeom prst="ellipse">
                <a:avLst/>
              </a:prstGeom>
              <a:solidFill>
                <a:schemeClr val="tx2">
                  <a:lumMod val="75000"/>
                </a:schemeClr>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6" name="Straight Connector 85">
                <a:extLst>
                  <a:ext uri="{FF2B5EF4-FFF2-40B4-BE49-F238E27FC236}">
                    <a16:creationId xmlns:a16="http://schemas.microsoft.com/office/drawing/2014/main" id="{1F4468D5-50A2-4485-8411-EA270C13DF12}"/>
                  </a:ext>
                </a:extLst>
              </p:cNvPr>
              <p:cNvCxnSpPr>
                <a:cxnSpLocks/>
              </p:cNvCxnSpPr>
              <p:nvPr/>
            </p:nvCxnSpPr>
            <p:spPr>
              <a:xfrm flipV="1">
                <a:off x="5353230" y="1442863"/>
                <a:ext cx="0" cy="230014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CCF4A2C-075E-41BF-A497-CB92CD6A9EEA}"/>
                  </a:ext>
                </a:extLst>
              </p:cNvPr>
              <p:cNvCxnSpPr>
                <a:cxnSpLocks/>
              </p:cNvCxnSpPr>
              <p:nvPr/>
            </p:nvCxnSpPr>
            <p:spPr>
              <a:xfrm flipH="1" flipV="1">
                <a:off x="5065577" y="2549726"/>
                <a:ext cx="287653" cy="592634"/>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64803E5-9A4C-47C3-B428-ACF3D6EDE0E1}"/>
                  </a:ext>
                </a:extLst>
              </p:cNvPr>
              <p:cNvCxnSpPr>
                <a:cxnSpLocks/>
              </p:cNvCxnSpPr>
              <p:nvPr/>
            </p:nvCxnSpPr>
            <p:spPr>
              <a:xfrm flipV="1">
                <a:off x="5354810" y="2548547"/>
                <a:ext cx="287653" cy="592634"/>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74A12341-C9C2-413C-B523-386D185D8F41}"/>
                  </a:ext>
                </a:extLst>
              </p:cNvPr>
              <p:cNvGrpSpPr/>
              <p:nvPr/>
            </p:nvGrpSpPr>
            <p:grpSpPr>
              <a:xfrm>
                <a:off x="5063651" y="1578541"/>
                <a:ext cx="583656" cy="1955802"/>
                <a:chOff x="6620267" y="3101194"/>
                <a:chExt cx="583656" cy="1955802"/>
              </a:xfrm>
            </p:grpSpPr>
            <p:sp>
              <p:nvSpPr>
                <p:cNvPr id="90" name="Rectangle 89">
                  <a:extLst>
                    <a:ext uri="{FF2B5EF4-FFF2-40B4-BE49-F238E27FC236}">
                      <a16:creationId xmlns:a16="http://schemas.microsoft.com/office/drawing/2014/main" id="{218B1453-DA0F-4C7B-AE9B-C5825F4B1F23}"/>
                    </a:ext>
                  </a:extLst>
                </p:cNvPr>
                <p:cNvSpPr/>
                <p:nvPr/>
              </p:nvSpPr>
              <p:spPr>
                <a:xfrm>
                  <a:off x="6624803" y="3492356"/>
                  <a:ext cx="579120" cy="1564640"/>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1" name="Straight Connector 90">
                  <a:extLst>
                    <a:ext uri="{FF2B5EF4-FFF2-40B4-BE49-F238E27FC236}">
                      <a16:creationId xmlns:a16="http://schemas.microsoft.com/office/drawing/2014/main" id="{50C6C141-229A-4196-9BEB-A86368972884}"/>
                    </a:ext>
                  </a:extLst>
                </p:cNvPr>
                <p:cNvCxnSpPr>
                  <a:cxnSpLocks/>
                  <a:stCxn id="90" idx="1"/>
                  <a:endCxn id="90" idx="3"/>
                </p:cNvCxnSpPr>
                <p:nvPr/>
              </p:nvCxnSpPr>
              <p:spPr>
                <a:xfrm>
                  <a:off x="6624803" y="427467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3AE5C41-AC30-45A1-9129-5057E3E12789}"/>
                    </a:ext>
                  </a:extLst>
                </p:cNvPr>
                <p:cNvCxnSpPr>
                  <a:cxnSpLocks/>
                </p:cNvCxnSpPr>
                <p:nvPr/>
              </p:nvCxnSpPr>
              <p:spPr>
                <a:xfrm>
                  <a:off x="6624803" y="504683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8494A15-8D56-4514-9B4B-4BF308765945}"/>
                    </a:ext>
                  </a:extLst>
                </p:cNvPr>
                <p:cNvCxnSpPr>
                  <a:cxnSpLocks/>
                </p:cNvCxnSpPr>
                <p:nvPr/>
              </p:nvCxnSpPr>
              <p:spPr>
                <a:xfrm>
                  <a:off x="6624803" y="466583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D760FF0-F5AF-47EA-9FB0-CA41752A1323}"/>
                    </a:ext>
                  </a:extLst>
                </p:cNvPr>
                <p:cNvCxnSpPr>
                  <a:cxnSpLocks/>
                </p:cNvCxnSpPr>
                <p:nvPr/>
              </p:nvCxnSpPr>
              <p:spPr>
                <a:xfrm>
                  <a:off x="6624803" y="486141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0C13005-A199-40CA-87D5-8F7BB85EE6CC}"/>
                    </a:ext>
                  </a:extLst>
                </p:cNvPr>
                <p:cNvCxnSpPr>
                  <a:cxnSpLocks/>
                </p:cNvCxnSpPr>
                <p:nvPr/>
              </p:nvCxnSpPr>
              <p:spPr>
                <a:xfrm>
                  <a:off x="6624803" y="447025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CD419D4-4FF0-42F7-BBA2-D02824220A4A}"/>
                    </a:ext>
                  </a:extLst>
                </p:cNvPr>
                <p:cNvCxnSpPr>
                  <a:cxnSpLocks/>
                </p:cNvCxnSpPr>
                <p:nvPr/>
              </p:nvCxnSpPr>
              <p:spPr>
                <a:xfrm>
                  <a:off x="6624803" y="349235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CF13194-9C3C-4AC2-BF3A-96C541B8D017}"/>
                    </a:ext>
                  </a:extLst>
                </p:cNvPr>
                <p:cNvCxnSpPr>
                  <a:cxnSpLocks/>
                </p:cNvCxnSpPr>
                <p:nvPr/>
              </p:nvCxnSpPr>
              <p:spPr>
                <a:xfrm>
                  <a:off x="6624803" y="388351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F543C0C-2978-40BB-8275-F3FE8F5EEB54}"/>
                    </a:ext>
                  </a:extLst>
                </p:cNvPr>
                <p:cNvCxnSpPr>
                  <a:cxnSpLocks/>
                </p:cNvCxnSpPr>
                <p:nvPr/>
              </p:nvCxnSpPr>
              <p:spPr>
                <a:xfrm>
                  <a:off x="6624803" y="407909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8B31BA8B-9B64-4709-BB0D-495F9C0E0A57}"/>
                    </a:ext>
                  </a:extLst>
                </p:cNvPr>
                <p:cNvCxnSpPr>
                  <a:cxnSpLocks/>
                </p:cNvCxnSpPr>
                <p:nvPr/>
              </p:nvCxnSpPr>
              <p:spPr>
                <a:xfrm>
                  <a:off x="6624803" y="368793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86A09B68-8EB6-4FDF-9B89-2DE9C6C52667}"/>
                    </a:ext>
                  </a:extLst>
                </p:cNvPr>
                <p:cNvSpPr/>
                <p:nvPr/>
              </p:nvSpPr>
              <p:spPr>
                <a:xfrm>
                  <a:off x="6623224" y="3101195"/>
                  <a:ext cx="579120" cy="1564640"/>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1" name="Straight Connector 100">
                  <a:extLst>
                    <a:ext uri="{FF2B5EF4-FFF2-40B4-BE49-F238E27FC236}">
                      <a16:creationId xmlns:a16="http://schemas.microsoft.com/office/drawing/2014/main" id="{A0846423-CBD7-41D7-A069-6A240A70AFF3}"/>
                    </a:ext>
                  </a:extLst>
                </p:cNvPr>
                <p:cNvCxnSpPr>
                  <a:cxnSpLocks/>
                  <a:stCxn id="100" idx="1"/>
                  <a:endCxn id="100" idx="3"/>
                </p:cNvCxnSpPr>
                <p:nvPr/>
              </p:nvCxnSpPr>
              <p:spPr>
                <a:xfrm>
                  <a:off x="6623224" y="3883515"/>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F3A13ED-6097-48D2-95F5-AF2055B6EB2F}"/>
                    </a:ext>
                  </a:extLst>
                </p:cNvPr>
                <p:cNvCxnSpPr>
                  <a:cxnSpLocks/>
                </p:cNvCxnSpPr>
                <p:nvPr/>
              </p:nvCxnSpPr>
              <p:spPr>
                <a:xfrm>
                  <a:off x="6620267" y="465567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7279325-8A19-4C38-850D-C774A05BB5AD}"/>
                    </a:ext>
                  </a:extLst>
                </p:cNvPr>
                <p:cNvCxnSpPr>
                  <a:cxnSpLocks/>
                </p:cNvCxnSpPr>
                <p:nvPr/>
              </p:nvCxnSpPr>
              <p:spPr>
                <a:xfrm>
                  <a:off x="6620267" y="427467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A581B64-FE45-4591-8128-06193D07A3DD}"/>
                    </a:ext>
                  </a:extLst>
                </p:cNvPr>
                <p:cNvCxnSpPr>
                  <a:cxnSpLocks/>
                </p:cNvCxnSpPr>
                <p:nvPr/>
              </p:nvCxnSpPr>
              <p:spPr>
                <a:xfrm>
                  <a:off x="6620267" y="447025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5431F25-EB70-4A56-8CA5-C6816C2296A0}"/>
                    </a:ext>
                  </a:extLst>
                </p:cNvPr>
                <p:cNvCxnSpPr>
                  <a:cxnSpLocks/>
                </p:cNvCxnSpPr>
                <p:nvPr/>
              </p:nvCxnSpPr>
              <p:spPr>
                <a:xfrm>
                  <a:off x="6620267" y="4079092"/>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CF0ABE1-B5F2-4F20-BB53-3DCEEB1BEDDE}"/>
                    </a:ext>
                  </a:extLst>
                </p:cNvPr>
                <p:cNvCxnSpPr>
                  <a:cxnSpLocks/>
                </p:cNvCxnSpPr>
                <p:nvPr/>
              </p:nvCxnSpPr>
              <p:spPr>
                <a:xfrm>
                  <a:off x="6620267" y="310119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BBFF4C7-C84A-4675-B3BE-92D4108E7D13}"/>
                    </a:ext>
                  </a:extLst>
                </p:cNvPr>
                <p:cNvCxnSpPr>
                  <a:cxnSpLocks/>
                </p:cNvCxnSpPr>
                <p:nvPr/>
              </p:nvCxnSpPr>
              <p:spPr>
                <a:xfrm>
                  <a:off x="6620267" y="349235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C8039D3-807C-4A4A-93AE-78DAEB7452F7}"/>
                    </a:ext>
                  </a:extLst>
                </p:cNvPr>
                <p:cNvCxnSpPr>
                  <a:cxnSpLocks/>
                </p:cNvCxnSpPr>
                <p:nvPr/>
              </p:nvCxnSpPr>
              <p:spPr>
                <a:xfrm>
                  <a:off x="6620267" y="368793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A52C8C6-2C29-4D2C-AC97-A5593FE5052F}"/>
                    </a:ext>
                  </a:extLst>
                </p:cNvPr>
                <p:cNvCxnSpPr>
                  <a:cxnSpLocks/>
                </p:cNvCxnSpPr>
                <p:nvPr/>
              </p:nvCxnSpPr>
              <p:spPr>
                <a:xfrm>
                  <a:off x="6620267" y="3296772"/>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pic>
          <p:nvPicPr>
            <p:cNvPr id="81" name="Picture 80" descr="A picture containing light&#10;&#10;Description automatically generated">
              <a:extLst>
                <a:ext uri="{FF2B5EF4-FFF2-40B4-BE49-F238E27FC236}">
                  <a16:creationId xmlns:a16="http://schemas.microsoft.com/office/drawing/2014/main" id="{8A35F1B7-475F-4B11-A59F-8682050DB6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293114">
              <a:off x="6503670" y="2970476"/>
              <a:ext cx="2658812" cy="1332135"/>
            </a:xfrm>
            <a:prstGeom prst="rect">
              <a:avLst/>
            </a:prstGeom>
          </p:spPr>
        </p:pic>
      </p:grpSp>
      <p:sp>
        <p:nvSpPr>
          <p:cNvPr id="144" name="Oval 143">
            <a:extLst>
              <a:ext uri="{FF2B5EF4-FFF2-40B4-BE49-F238E27FC236}">
                <a16:creationId xmlns:a16="http://schemas.microsoft.com/office/drawing/2014/main" id="{E7B631F2-AF76-4469-BB90-4A55DF23A381}"/>
              </a:ext>
            </a:extLst>
          </p:cNvPr>
          <p:cNvSpPr/>
          <p:nvPr/>
        </p:nvSpPr>
        <p:spPr>
          <a:xfrm>
            <a:off x="643988" y="1499649"/>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5" name="Graphic 144" descr="Thermometer with solid fill">
            <a:extLst>
              <a:ext uri="{FF2B5EF4-FFF2-40B4-BE49-F238E27FC236}">
                <a16:creationId xmlns:a16="http://schemas.microsoft.com/office/drawing/2014/main" id="{404E1969-B615-4ECF-8687-7FBD8CAF0F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3749" y="1657197"/>
            <a:ext cx="944331" cy="944331"/>
          </a:xfrm>
          <a:prstGeom prst="rect">
            <a:avLst/>
          </a:prstGeom>
        </p:spPr>
      </p:pic>
      <p:sp>
        <p:nvSpPr>
          <p:cNvPr id="146" name="Oval 145">
            <a:extLst>
              <a:ext uri="{FF2B5EF4-FFF2-40B4-BE49-F238E27FC236}">
                <a16:creationId xmlns:a16="http://schemas.microsoft.com/office/drawing/2014/main" id="{F7D87128-60C7-4D97-8214-B3FFB8085C4E}"/>
              </a:ext>
            </a:extLst>
          </p:cNvPr>
          <p:cNvSpPr/>
          <p:nvPr/>
        </p:nvSpPr>
        <p:spPr>
          <a:xfrm>
            <a:off x="2246949" y="1493297"/>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7" name="Group 146">
            <a:extLst>
              <a:ext uri="{FF2B5EF4-FFF2-40B4-BE49-F238E27FC236}">
                <a16:creationId xmlns:a16="http://schemas.microsoft.com/office/drawing/2014/main" id="{893BFDFB-E483-488C-8847-DD62366A9937}"/>
              </a:ext>
            </a:extLst>
          </p:cNvPr>
          <p:cNvGrpSpPr/>
          <p:nvPr/>
        </p:nvGrpSpPr>
        <p:grpSpPr>
          <a:xfrm rot="21281112">
            <a:off x="2400986" y="1983479"/>
            <a:ext cx="901639" cy="482541"/>
            <a:chOff x="7340998" y="1659467"/>
            <a:chExt cx="2851162" cy="1525888"/>
          </a:xfrm>
          <a:solidFill>
            <a:schemeClr val="bg1"/>
          </a:solidFill>
        </p:grpSpPr>
        <p:grpSp>
          <p:nvGrpSpPr>
            <p:cNvPr id="148" name="Group 147">
              <a:extLst>
                <a:ext uri="{FF2B5EF4-FFF2-40B4-BE49-F238E27FC236}">
                  <a16:creationId xmlns:a16="http://schemas.microsoft.com/office/drawing/2014/main" id="{CB09F64E-758C-4B98-9930-65CFF26BFDAA}"/>
                </a:ext>
              </a:extLst>
            </p:cNvPr>
            <p:cNvGrpSpPr/>
            <p:nvPr/>
          </p:nvGrpSpPr>
          <p:grpSpPr>
            <a:xfrm rot="5718004" flipH="1">
              <a:off x="8102346" y="898119"/>
              <a:ext cx="1314951" cy="2837648"/>
              <a:chOff x="1815389" y="2318036"/>
              <a:chExt cx="392604" cy="847235"/>
            </a:xfrm>
            <a:grpFill/>
          </p:grpSpPr>
          <p:sp>
            <p:nvSpPr>
              <p:cNvPr id="150" name="Rectangle 149">
                <a:extLst>
                  <a:ext uri="{FF2B5EF4-FFF2-40B4-BE49-F238E27FC236}">
                    <a16:creationId xmlns:a16="http://schemas.microsoft.com/office/drawing/2014/main" id="{8262198C-107A-4050-B2BE-2A88006211CA}"/>
                  </a:ext>
                </a:extLst>
              </p:cNvPr>
              <p:cNvSpPr/>
              <p:nvPr/>
            </p:nvSpPr>
            <p:spPr>
              <a:xfrm>
                <a:off x="2013683" y="2318036"/>
                <a:ext cx="194310" cy="8472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1" name="Isosceles Triangle 150">
                <a:extLst>
                  <a:ext uri="{FF2B5EF4-FFF2-40B4-BE49-F238E27FC236}">
                    <a16:creationId xmlns:a16="http://schemas.microsoft.com/office/drawing/2014/main" id="{509B791C-DBC0-4177-838E-858621058E2D}"/>
                  </a:ext>
                </a:extLst>
              </p:cNvPr>
              <p:cNvSpPr/>
              <p:nvPr/>
            </p:nvSpPr>
            <p:spPr>
              <a:xfrm rot="10800000">
                <a:off x="1815390" y="2929889"/>
                <a:ext cx="198291" cy="221587"/>
              </a:xfrm>
              <a:prstGeom prst="triangl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Isosceles Triangle 151">
                <a:extLst>
                  <a:ext uri="{FF2B5EF4-FFF2-40B4-BE49-F238E27FC236}">
                    <a16:creationId xmlns:a16="http://schemas.microsoft.com/office/drawing/2014/main" id="{FD084700-D3D0-483B-94C2-16ED2CF889F5}"/>
                  </a:ext>
                </a:extLst>
              </p:cNvPr>
              <p:cNvSpPr/>
              <p:nvPr/>
            </p:nvSpPr>
            <p:spPr>
              <a:xfrm rot="10800000">
                <a:off x="1815389" y="2708302"/>
                <a:ext cx="198291" cy="221587"/>
              </a:xfrm>
              <a:prstGeom prst="triangl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Isosceles Triangle 152">
                <a:extLst>
                  <a:ext uri="{FF2B5EF4-FFF2-40B4-BE49-F238E27FC236}">
                    <a16:creationId xmlns:a16="http://schemas.microsoft.com/office/drawing/2014/main" id="{69848279-57EC-4FD7-9DE4-F65E1FB7C049}"/>
                  </a:ext>
                </a:extLst>
              </p:cNvPr>
              <p:cNvSpPr/>
              <p:nvPr/>
            </p:nvSpPr>
            <p:spPr>
              <a:xfrm rot="10800000">
                <a:off x="1815389" y="2486137"/>
                <a:ext cx="198291" cy="221587"/>
              </a:xfrm>
              <a:prstGeom prst="triangl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9" name="Oval 148">
              <a:extLst>
                <a:ext uri="{FF2B5EF4-FFF2-40B4-BE49-F238E27FC236}">
                  <a16:creationId xmlns:a16="http://schemas.microsoft.com/office/drawing/2014/main" id="{43EC5D24-A80F-4067-A800-3AF4E62059C5}"/>
                </a:ext>
              </a:extLst>
            </p:cNvPr>
            <p:cNvSpPr/>
            <p:nvPr/>
          </p:nvSpPr>
          <p:spPr>
            <a:xfrm rot="19615154">
              <a:off x="9817065" y="1873611"/>
              <a:ext cx="375095" cy="1311744"/>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4" name="Oval 153">
            <a:extLst>
              <a:ext uri="{FF2B5EF4-FFF2-40B4-BE49-F238E27FC236}">
                <a16:creationId xmlns:a16="http://schemas.microsoft.com/office/drawing/2014/main" id="{387C7E71-3945-4EB7-8818-28B368EF0008}"/>
              </a:ext>
            </a:extLst>
          </p:cNvPr>
          <p:cNvSpPr/>
          <p:nvPr/>
        </p:nvSpPr>
        <p:spPr>
          <a:xfrm>
            <a:off x="3845390" y="1493296"/>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5" name="Group 154">
            <a:extLst>
              <a:ext uri="{FF2B5EF4-FFF2-40B4-BE49-F238E27FC236}">
                <a16:creationId xmlns:a16="http://schemas.microsoft.com/office/drawing/2014/main" id="{A7DF0B2E-469A-4DB0-A7A5-3AD08A6F1134}"/>
              </a:ext>
            </a:extLst>
          </p:cNvPr>
          <p:cNvGrpSpPr/>
          <p:nvPr/>
        </p:nvGrpSpPr>
        <p:grpSpPr>
          <a:xfrm>
            <a:off x="4324942" y="1742978"/>
            <a:ext cx="442101" cy="769761"/>
            <a:chOff x="4686300" y="942598"/>
            <a:chExt cx="1463040" cy="2547362"/>
          </a:xfrm>
        </p:grpSpPr>
        <p:cxnSp>
          <p:nvCxnSpPr>
            <p:cNvPr id="156" name="Straight Connector 155">
              <a:extLst>
                <a:ext uri="{FF2B5EF4-FFF2-40B4-BE49-F238E27FC236}">
                  <a16:creationId xmlns:a16="http://schemas.microsoft.com/office/drawing/2014/main" id="{4386E283-12E2-4D92-AD2C-195F75AAD38F}"/>
                </a:ext>
              </a:extLst>
            </p:cNvPr>
            <p:cNvCxnSpPr/>
            <p:nvPr/>
          </p:nvCxnSpPr>
          <p:spPr>
            <a:xfrm>
              <a:off x="5082540" y="3482340"/>
              <a:ext cx="1066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F257E88-2CE3-4B19-BF83-658EC7246D7B}"/>
                </a:ext>
              </a:extLst>
            </p:cNvPr>
            <p:cNvCxnSpPr>
              <a:cxnSpLocks/>
            </p:cNvCxnSpPr>
            <p:nvPr/>
          </p:nvCxnSpPr>
          <p:spPr>
            <a:xfrm flipH="1" flipV="1">
              <a:off x="4689115" y="960120"/>
              <a:ext cx="934446" cy="252984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E4C85E61-B144-4793-AE16-235103737985}"/>
                </a:ext>
              </a:extLst>
            </p:cNvPr>
            <p:cNvCxnSpPr/>
            <p:nvPr/>
          </p:nvCxnSpPr>
          <p:spPr>
            <a:xfrm flipH="1">
              <a:off x="4686300" y="2644140"/>
              <a:ext cx="6400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4EFB3695-D935-4609-8B05-194147662BB2}"/>
                </a:ext>
              </a:extLst>
            </p:cNvPr>
            <p:cNvCxnSpPr>
              <a:cxnSpLocks/>
            </p:cNvCxnSpPr>
            <p:nvPr/>
          </p:nvCxnSpPr>
          <p:spPr>
            <a:xfrm flipV="1">
              <a:off x="4686300" y="942598"/>
              <a:ext cx="0" cy="176518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D4418CA5-225A-4815-A4CB-1BCF0DECFC16}"/>
                </a:ext>
              </a:extLst>
            </p:cNvPr>
            <p:cNvCxnSpPr>
              <a:cxnSpLocks/>
            </p:cNvCxnSpPr>
            <p:nvPr/>
          </p:nvCxnSpPr>
          <p:spPr>
            <a:xfrm flipV="1">
              <a:off x="4686300" y="2194560"/>
              <a:ext cx="449580" cy="4495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1" name="Oval 160">
            <a:extLst>
              <a:ext uri="{FF2B5EF4-FFF2-40B4-BE49-F238E27FC236}">
                <a16:creationId xmlns:a16="http://schemas.microsoft.com/office/drawing/2014/main" id="{B4BDAF3D-1D64-4C7E-A1DF-477434CB30A3}"/>
              </a:ext>
            </a:extLst>
          </p:cNvPr>
          <p:cNvSpPr/>
          <p:nvPr/>
        </p:nvSpPr>
        <p:spPr>
          <a:xfrm>
            <a:off x="5461433" y="1499649"/>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2" name="Graphic 161" descr="Feather with solid fill">
            <a:extLst>
              <a:ext uri="{FF2B5EF4-FFF2-40B4-BE49-F238E27FC236}">
                <a16:creationId xmlns:a16="http://schemas.microsoft.com/office/drawing/2014/main" id="{41A9DD61-EB62-47A3-9D40-2A7D5D310D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5638796" y="1705718"/>
            <a:ext cx="914400" cy="914400"/>
          </a:xfrm>
          <a:prstGeom prst="rect">
            <a:avLst/>
          </a:prstGeom>
        </p:spPr>
      </p:pic>
      <p:sp>
        <p:nvSpPr>
          <p:cNvPr id="163" name="Oval 162">
            <a:extLst>
              <a:ext uri="{FF2B5EF4-FFF2-40B4-BE49-F238E27FC236}">
                <a16:creationId xmlns:a16="http://schemas.microsoft.com/office/drawing/2014/main" id="{A3E8562F-6098-4F7F-B796-E2DFFBEE3DE8}"/>
              </a:ext>
            </a:extLst>
          </p:cNvPr>
          <p:cNvSpPr/>
          <p:nvPr/>
        </p:nvSpPr>
        <p:spPr>
          <a:xfrm>
            <a:off x="7071610" y="1499647"/>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4" name="Group 163">
            <a:extLst>
              <a:ext uri="{FF2B5EF4-FFF2-40B4-BE49-F238E27FC236}">
                <a16:creationId xmlns:a16="http://schemas.microsoft.com/office/drawing/2014/main" id="{CD2BF874-709F-4D87-BD8E-F6F0F0E06FAF}"/>
              </a:ext>
            </a:extLst>
          </p:cNvPr>
          <p:cNvGrpSpPr/>
          <p:nvPr/>
        </p:nvGrpSpPr>
        <p:grpSpPr>
          <a:xfrm>
            <a:off x="7189017" y="1617054"/>
            <a:ext cx="1034312" cy="1034312"/>
            <a:chOff x="2623457" y="-6047"/>
            <a:chExt cx="5791200" cy="5791200"/>
          </a:xfrm>
          <a:solidFill>
            <a:schemeClr val="bg1"/>
          </a:solidFill>
        </p:grpSpPr>
        <p:pic>
          <p:nvPicPr>
            <p:cNvPr id="165" name="Graphic 164" descr="Shield with solid fill">
              <a:extLst>
                <a:ext uri="{FF2B5EF4-FFF2-40B4-BE49-F238E27FC236}">
                  <a16:creationId xmlns:a16="http://schemas.microsoft.com/office/drawing/2014/main" id="{DEDF1AF8-DE7B-4E38-BF82-A0DDE09DE8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09629" y="1303634"/>
              <a:ext cx="2985338" cy="2985338"/>
            </a:xfrm>
            <a:prstGeom prst="rect">
              <a:avLst/>
            </a:prstGeom>
          </p:spPr>
        </p:pic>
        <p:pic>
          <p:nvPicPr>
            <p:cNvPr id="166" name="Graphic 165" descr="Shield Tick with solid fill">
              <a:extLst>
                <a:ext uri="{FF2B5EF4-FFF2-40B4-BE49-F238E27FC236}">
                  <a16:creationId xmlns:a16="http://schemas.microsoft.com/office/drawing/2014/main" id="{8F697086-2808-4533-818C-A7CB39D58C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23457" y="-6047"/>
              <a:ext cx="5791200" cy="5791200"/>
            </a:xfrm>
            <a:prstGeom prst="rect">
              <a:avLst/>
            </a:prstGeom>
          </p:spPr>
        </p:pic>
      </p:grpSp>
      <p:sp>
        <p:nvSpPr>
          <p:cNvPr id="167" name="Oval 166">
            <a:extLst>
              <a:ext uri="{FF2B5EF4-FFF2-40B4-BE49-F238E27FC236}">
                <a16:creationId xmlns:a16="http://schemas.microsoft.com/office/drawing/2014/main" id="{75004306-9555-48D7-B12E-829E1B9B2773}"/>
              </a:ext>
            </a:extLst>
          </p:cNvPr>
          <p:cNvSpPr/>
          <p:nvPr/>
        </p:nvSpPr>
        <p:spPr>
          <a:xfrm>
            <a:off x="8669772" y="1499647"/>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8" name="Graphic 167" descr="Leaf with solid fill">
            <a:extLst>
              <a:ext uri="{FF2B5EF4-FFF2-40B4-BE49-F238E27FC236}">
                <a16:creationId xmlns:a16="http://schemas.microsoft.com/office/drawing/2014/main" id="{3D60F55F-291D-4148-88D3-957FDB97B4A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7135" y="1677010"/>
            <a:ext cx="914400" cy="914400"/>
          </a:xfrm>
          <a:prstGeom prst="rect">
            <a:avLst/>
          </a:prstGeom>
        </p:spPr>
      </p:pic>
      <p:sp>
        <p:nvSpPr>
          <p:cNvPr id="169" name="Oval 168">
            <a:extLst>
              <a:ext uri="{FF2B5EF4-FFF2-40B4-BE49-F238E27FC236}">
                <a16:creationId xmlns:a16="http://schemas.microsoft.com/office/drawing/2014/main" id="{221A3A88-A035-40ED-994B-8BE0327465DB}"/>
              </a:ext>
            </a:extLst>
          </p:cNvPr>
          <p:cNvSpPr/>
          <p:nvPr/>
        </p:nvSpPr>
        <p:spPr>
          <a:xfrm>
            <a:off x="10267934" y="1499647"/>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0" name="Group 169">
            <a:extLst>
              <a:ext uri="{FF2B5EF4-FFF2-40B4-BE49-F238E27FC236}">
                <a16:creationId xmlns:a16="http://schemas.microsoft.com/office/drawing/2014/main" id="{1966F745-7B85-4566-BEE8-A16689633D47}"/>
              </a:ext>
            </a:extLst>
          </p:cNvPr>
          <p:cNvGrpSpPr/>
          <p:nvPr/>
        </p:nvGrpSpPr>
        <p:grpSpPr>
          <a:xfrm>
            <a:off x="10418769" y="1864428"/>
            <a:ext cx="760192" cy="539563"/>
            <a:chOff x="10593608" y="3627358"/>
            <a:chExt cx="760192" cy="539563"/>
          </a:xfrm>
        </p:grpSpPr>
        <p:sp>
          <p:nvSpPr>
            <p:cNvPr id="171" name="Oval 170">
              <a:extLst>
                <a:ext uri="{FF2B5EF4-FFF2-40B4-BE49-F238E27FC236}">
                  <a16:creationId xmlns:a16="http://schemas.microsoft.com/office/drawing/2014/main" id="{80620CE8-00A9-4618-808E-0448B7A02C12}"/>
                </a:ext>
              </a:extLst>
            </p:cNvPr>
            <p:cNvSpPr/>
            <p:nvPr/>
          </p:nvSpPr>
          <p:spPr>
            <a:xfrm>
              <a:off x="10814237" y="3627358"/>
              <a:ext cx="539563" cy="53956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a:t>
              </a:r>
            </a:p>
          </p:txBody>
        </p:sp>
        <p:cxnSp>
          <p:nvCxnSpPr>
            <p:cNvPr id="172" name="Straight Connector 171">
              <a:extLst>
                <a:ext uri="{FF2B5EF4-FFF2-40B4-BE49-F238E27FC236}">
                  <a16:creationId xmlns:a16="http://schemas.microsoft.com/office/drawing/2014/main" id="{1716CD68-152B-43CE-8E59-EC441FDBDD29}"/>
                </a:ext>
              </a:extLst>
            </p:cNvPr>
            <p:cNvCxnSpPr>
              <a:stCxn id="171" idx="2"/>
            </p:cNvCxnSpPr>
            <p:nvPr/>
          </p:nvCxnSpPr>
          <p:spPr>
            <a:xfrm flipH="1" flipV="1">
              <a:off x="10593608" y="3893820"/>
              <a:ext cx="220629" cy="332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3" name="Footer Placeholder 3">
            <a:extLst>
              <a:ext uri="{FF2B5EF4-FFF2-40B4-BE49-F238E27FC236}">
                <a16:creationId xmlns:a16="http://schemas.microsoft.com/office/drawing/2014/main" id="{1B8C6D30-9507-4474-81BC-7469376C3C4E}"/>
              </a:ext>
            </a:extLst>
          </p:cNvPr>
          <p:cNvSpPr txBox="1">
            <a:spLocks/>
          </p:cNvSpPr>
          <p:nvPr/>
        </p:nvSpPr>
        <p:spPr>
          <a:xfrm>
            <a:off x="10734555" y="5571138"/>
            <a:ext cx="1457446"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Josh Blank</a:t>
            </a:r>
          </a:p>
        </p:txBody>
      </p:sp>
      <p:grpSp>
        <p:nvGrpSpPr>
          <p:cNvPr id="175" name="Group 174">
            <a:extLst>
              <a:ext uri="{FF2B5EF4-FFF2-40B4-BE49-F238E27FC236}">
                <a16:creationId xmlns:a16="http://schemas.microsoft.com/office/drawing/2014/main" id="{2D05013E-2F48-486D-AC34-2A95F1DB4B1A}"/>
              </a:ext>
            </a:extLst>
          </p:cNvPr>
          <p:cNvGrpSpPr/>
          <p:nvPr/>
        </p:nvGrpSpPr>
        <p:grpSpPr>
          <a:xfrm>
            <a:off x="0" y="0"/>
            <a:ext cx="916020" cy="914400"/>
            <a:chOff x="6359151" y="1492035"/>
            <a:chExt cx="916020" cy="914400"/>
          </a:xfrm>
        </p:grpSpPr>
        <p:sp>
          <p:nvSpPr>
            <p:cNvPr id="176" name="Oval 175">
              <a:extLst>
                <a:ext uri="{FF2B5EF4-FFF2-40B4-BE49-F238E27FC236}">
                  <a16:creationId xmlns:a16="http://schemas.microsoft.com/office/drawing/2014/main" id="{22A3AEB4-C0F3-4B6E-B062-39A0A4CD9546}"/>
                </a:ext>
              </a:extLst>
            </p:cNvPr>
            <p:cNvSpPr/>
            <p:nvPr/>
          </p:nvSpPr>
          <p:spPr>
            <a:xfrm>
              <a:off x="6458639"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7" name="Graphic 176" descr="New Moon">
              <a:extLst>
                <a:ext uri="{FF2B5EF4-FFF2-40B4-BE49-F238E27FC236}">
                  <a16:creationId xmlns:a16="http://schemas.microsoft.com/office/drawing/2014/main" id="{B5C9368D-914E-43BC-AAA6-9214C3C30B4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60771" y="1492035"/>
              <a:ext cx="914400" cy="914400"/>
            </a:xfrm>
            <a:prstGeom prst="rect">
              <a:avLst/>
            </a:prstGeom>
          </p:spPr>
        </p:pic>
        <p:pic>
          <p:nvPicPr>
            <p:cNvPr id="178" name="Graphic 177" descr="First Quarter Moon">
              <a:extLst>
                <a:ext uri="{FF2B5EF4-FFF2-40B4-BE49-F238E27FC236}">
                  <a16:creationId xmlns:a16="http://schemas.microsoft.com/office/drawing/2014/main" id="{A149C7E2-E445-4C5F-91E2-F2906EE0DC5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359151" y="1492035"/>
              <a:ext cx="914400" cy="914400"/>
            </a:xfrm>
            <a:prstGeom prst="rect">
              <a:avLst/>
            </a:prstGeom>
          </p:spPr>
        </p:pic>
      </p:grpSp>
    </p:spTree>
    <p:extLst>
      <p:ext uri="{BB962C8B-B14F-4D97-AF65-F5344CB8AC3E}">
        <p14:creationId xmlns:p14="http://schemas.microsoft.com/office/powerpoint/2010/main" val="2526271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954D794-858E-47F2-96F5-1A802887D726}"/>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BF16D6B8-23A8-4C59-886A-5D565054433E}"/>
              </a:ext>
            </a:extLst>
          </p:cNvPr>
          <p:cNvSpPr>
            <a:spLocks noGrp="1"/>
          </p:cNvSpPr>
          <p:nvPr>
            <p:ph type="sldNum" sz="quarter" idx="4"/>
          </p:nvPr>
        </p:nvSpPr>
        <p:spPr/>
        <p:txBody>
          <a:bodyPr/>
          <a:lstStyle/>
          <a:p>
            <a:fld id="{6F1FABC0-072B-4F22-8F9B-95A9D10B0206}" type="slidenum">
              <a:rPr lang="en-US" smtClean="0"/>
              <a:pPr/>
              <a:t>32</a:t>
            </a:fld>
            <a:endParaRPr lang="en-US"/>
          </a:p>
        </p:txBody>
      </p:sp>
      <p:sp>
        <p:nvSpPr>
          <p:cNvPr id="6" name="Rectangle: Rounded Corners 5">
            <a:extLst>
              <a:ext uri="{FF2B5EF4-FFF2-40B4-BE49-F238E27FC236}">
                <a16:creationId xmlns:a16="http://schemas.microsoft.com/office/drawing/2014/main" id="{0AB324A0-A30A-495B-A35B-D5C2C6A3916C}"/>
              </a:ext>
            </a:extLst>
          </p:cNvPr>
          <p:cNvSpPr/>
          <p:nvPr/>
        </p:nvSpPr>
        <p:spPr>
          <a:xfrm>
            <a:off x="2452969" y="287827"/>
            <a:ext cx="7286056"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Future Work</a:t>
            </a:r>
          </a:p>
        </p:txBody>
      </p:sp>
      <p:grpSp>
        <p:nvGrpSpPr>
          <p:cNvPr id="2" name="Group 1">
            <a:extLst>
              <a:ext uri="{FF2B5EF4-FFF2-40B4-BE49-F238E27FC236}">
                <a16:creationId xmlns:a16="http://schemas.microsoft.com/office/drawing/2014/main" id="{F4DE5383-07E6-453D-8334-08E0C7D6AD39}"/>
              </a:ext>
            </a:extLst>
          </p:cNvPr>
          <p:cNvGrpSpPr/>
          <p:nvPr/>
        </p:nvGrpSpPr>
        <p:grpSpPr>
          <a:xfrm>
            <a:off x="3594698" y="2439108"/>
            <a:ext cx="8463190" cy="4210514"/>
            <a:chOff x="3242020" y="2439108"/>
            <a:chExt cx="8463190" cy="4210514"/>
          </a:xfrm>
        </p:grpSpPr>
        <p:sp>
          <p:nvSpPr>
            <p:cNvPr id="111" name="Oval 110">
              <a:extLst>
                <a:ext uri="{FF2B5EF4-FFF2-40B4-BE49-F238E27FC236}">
                  <a16:creationId xmlns:a16="http://schemas.microsoft.com/office/drawing/2014/main" id="{A8CDD6A1-5F0B-406E-9F01-8E85263DB5F8}"/>
                </a:ext>
              </a:extLst>
            </p:cNvPr>
            <p:cNvSpPr/>
            <p:nvPr/>
          </p:nvSpPr>
          <p:spPr>
            <a:xfrm>
              <a:off x="3242020" y="3438104"/>
              <a:ext cx="8418921" cy="2250204"/>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2" name="Picture 111" descr="Shape&#10;&#10;Description automatically generated with medium confidence">
              <a:extLst>
                <a:ext uri="{FF2B5EF4-FFF2-40B4-BE49-F238E27FC236}">
                  <a16:creationId xmlns:a16="http://schemas.microsoft.com/office/drawing/2014/main" id="{743446F0-07F3-4BFC-807A-D6DB2882B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79089">
              <a:off x="3736867" y="2439108"/>
              <a:ext cx="7968343" cy="4210514"/>
            </a:xfrm>
            <a:prstGeom prst="rect">
              <a:avLst/>
            </a:prstGeom>
          </p:spPr>
        </p:pic>
      </p:grpSp>
      <p:sp>
        <p:nvSpPr>
          <p:cNvPr id="113" name="Rectangle 112">
            <a:extLst>
              <a:ext uri="{FF2B5EF4-FFF2-40B4-BE49-F238E27FC236}">
                <a16:creationId xmlns:a16="http://schemas.microsoft.com/office/drawing/2014/main" id="{E4EDC5E8-D4B1-4CA2-8721-40050F075D5B}"/>
              </a:ext>
            </a:extLst>
          </p:cNvPr>
          <p:cNvSpPr/>
          <p:nvPr/>
        </p:nvSpPr>
        <p:spPr>
          <a:xfrm>
            <a:off x="-144285" y="3882645"/>
            <a:ext cx="4114800" cy="1323439"/>
          </a:xfrm>
          <a:prstGeom prst="rect">
            <a:avLst/>
          </a:prstGeom>
          <a:noFill/>
        </p:spPr>
        <p:txBody>
          <a:bodyPr wrap="square" lIns="91440" tIns="45720" rIns="91440" bIns="45720">
            <a:spAutoFit/>
          </a:bodyPr>
          <a:lstStyle/>
          <a:p>
            <a:pPr algn="ctr"/>
            <a:r>
              <a:rPr lang="en-US" sz="40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Lightweight geometry</a:t>
            </a:r>
          </a:p>
        </p:txBody>
      </p:sp>
      <p:sp>
        <p:nvSpPr>
          <p:cNvPr id="114" name="Oval 113">
            <a:extLst>
              <a:ext uri="{FF2B5EF4-FFF2-40B4-BE49-F238E27FC236}">
                <a16:creationId xmlns:a16="http://schemas.microsoft.com/office/drawing/2014/main" id="{0B82EE7F-DBBF-4855-B3DF-11FD7A6AB7AC}"/>
              </a:ext>
            </a:extLst>
          </p:cNvPr>
          <p:cNvSpPr/>
          <p:nvPr/>
        </p:nvSpPr>
        <p:spPr>
          <a:xfrm>
            <a:off x="643988" y="1499649"/>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5" name="Graphic 114" descr="Thermometer with solid fill">
            <a:extLst>
              <a:ext uri="{FF2B5EF4-FFF2-40B4-BE49-F238E27FC236}">
                <a16:creationId xmlns:a16="http://schemas.microsoft.com/office/drawing/2014/main" id="{54F3CA89-2A7B-44BD-9848-20BEE9B631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3749" y="1657197"/>
            <a:ext cx="944331" cy="944331"/>
          </a:xfrm>
          <a:prstGeom prst="rect">
            <a:avLst/>
          </a:prstGeom>
        </p:spPr>
      </p:pic>
      <p:sp>
        <p:nvSpPr>
          <p:cNvPr id="116" name="Oval 115">
            <a:extLst>
              <a:ext uri="{FF2B5EF4-FFF2-40B4-BE49-F238E27FC236}">
                <a16:creationId xmlns:a16="http://schemas.microsoft.com/office/drawing/2014/main" id="{654951B4-061B-4DB0-AC91-35D7D6A3B342}"/>
              </a:ext>
            </a:extLst>
          </p:cNvPr>
          <p:cNvSpPr/>
          <p:nvPr/>
        </p:nvSpPr>
        <p:spPr>
          <a:xfrm>
            <a:off x="2246949" y="1493297"/>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7" name="Group 116">
            <a:extLst>
              <a:ext uri="{FF2B5EF4-FFF2-40B4-BE49-F238E27FC236}">
                <a16:creationId xmlns:a16="http://schemas.microsoft.com/office/drawing/2014/main" id="{89C67591-DCF8-46EA-9105-119CDDEE0E87}"/>
              </a:ext>
            </a:extLst>
          </p:cNvPr>
          <p:cNvGrpSpPr/>
          <p:nvPr/>
        </p:nvGrpSpPr>
        <p:grpSpPr>
          <a:xfrm rot="21281112">
            <a:off x="2400986" y="1983479"/>
            <a:ext cx="901639" cy="482541"/>
            <a:chOff x="7340998" y="1659467"/>
            <a:chExt cx="2851162" cy="1525888"/>
          </a:xfrm>
          <a:solidFill>
            <a:schemeClr val="bg1"/>
          </a:solidFill>
        </p:grpSpPr>
        <p:grpSp>
          <p:nvGrpSpPr>
            <p:cNvPr id="118" name="Group 117">
              <a:extLst>
                <a:ext uri="{FF2B5EF4-FFF2-40B4-BE49-F238E27FC236}">
                  <a16:creationId xmlns:a16="http://schemas.microsoft.com/office/drawing/2014/main" id="{7B03FA08-EBF3-4B31-B989-B657C651D7FD}"/>
                </a:ext>
              </a:extLst>
            </p:cNvPr>
            <p:cNvGrpSpPr/>
            <p:nvPr/>
          </p:nvGrpSpPr>
          <p:grpSpPr>
            <a:xfrm rot="5718004" flipH="1">
              <a:off x="8102346" y="898119"/>
              <a:ext cx="1314951" cy="2837648"/>
              <a:chOff x="1815389" y="2318036"/>
              <a:chExt cx="392604" cy="847235"/>
            </a:xfrm>
            <a:grpFill/>
          </p:grpSpPr>
          <p:sp>
            <p:nvSpPr>
              <p:cNvPr id="120" name="Rectangle 119">
                <a:extLst>
                  <a:ext uri="{FF2B5EF4-FFF2-40B4-BE49-F238E27FC236}">
                    <a16:creationId xmlns:a16="http://schemas.microsoft.com/office/drawing/2014/main" id="{1DEB7B92-5DF3-4B03-B957-AE73ECE2A9B8}"/>
                  </a:ext>
                </a:extLst>
              </p:cNvPr>
              <p:cNvSpPr/>
              <p:nvPr/>
            </p:nvSpPr>
            <p:spPr>
              <a:xfrm>
                <a:off x="2013683" y="2318036"/>
                <a:ext cx="194310" cy="8472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Isosceles Triangle 120">
                <a:extLst>
                  <a:ext uri="{FF2B5EF4-FFF2-40B4-BE49-F238E27FC236}">
                    <a16:creationId xmlns:a16="http://schemas.microsoft.com/office/drawing/2014/main" id="{A9AC6365-5CBC-4D69-957D-59B79E2E4C17}"/>
                  </a:ext>
                </a:extLst>
              </p:cNvPr>
              <p:cNvSpPr/>
              <p:nvPr/>
            </p:nvSpPr>
            <p:spPr>
              <a:xfrm rot="10800000">
                <a:off x="1815390" y="2929889"/>
                <a:ext cx="198291" cy="221587"/>
              </a:xfrm>
              <a:prstGeom prst="triangl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Isosceles Triangle 121">
                <a:extLst>
                  <a:ext uri="{FF2B5EF4-FFF2-40B4-BE49-F238E27FC236}">
                    <a16:creationId xmlns:a16="http://schemas.microsoft.com/office/drawing/2014/main" id="{27D5F134-E82F-4B98-85CD-08FC416270E6}"/>
                  </a:ext>
                </a:extLst>
              </p:cNvPr>
              <p:cNvSpPr/>
              <p:nvPr/>
            </p:nvSpPr>
            <p:spPr>
              <a:xfrm rot="10800000">
                <a:off x="1815389" y="2708302"/>
                <a:ext cx="198291" cy="221587"/>
              </a:xfrm>
              <a:prstGeom prst="triangl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Isosceles Triangle 122">
                <a:extLst>
                  <a:ext uri="{FF2B5EF4-FFF2-40B4-BE49-F238E27FC236}">
                    <a16:creationId xmlns:a16="http://schemas.microsoft.com/office/drawing/2014/main" id="{2107E52A-DF9C-4690-9E20-7714C1928B1C}"/>
                  </a:ext>
                </a:extLst>
              </p:cNvPr>
              <p:cNvSpPr/>
              <p:nvPr/>
            </p:nvSpPr>
            <p:spPr>
              <a:xfrm rot="10800000">
                <a:off x="1815389" y="2486137"/>
                <a:ext cx="198291" cy="221587"/>
              </a:xfrm>
              <a:prstGeom prst="triangl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9" name="Oval 118">
              <a:extLst>
                <a:ext uri="{FF2B5EF4-FFF2-40B4-BE49-F238E27FC236}">
                  <a16:creationId xmlns:a16="http://schemas.microsoft.com/office/drawing/2014/main" id="{F864291A-E38A-405B-BE5D-187DEC680D20}"/>
                </a:ext>
              </a:extLst>
            </p:cNvPr>
            <p:cNvSpPr/>
            <p:nvPr/>
          </p:nvSpPr>
          <p:spPr>
            <a:xfrm rot="19615154">
              <a:off x="9817065" y="1873611"/>
              <a:ext cx="375095" cy="1311744"/>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4" name="Oval 123">
            <a:extLst>
              <a:ext uri="{FF2B5EF4-FFF2-40B4-BE49-F238E27FC236}">
                <a16:creationId xmlns:a16="http://schemas.microsoft.com/office/drawing/2014/main" id="{D3119EF6-77BA-4735-AC33-3B5917785892}"/>
              </a:ext>
            </a:extLst>
          </p:cNvPr>
          <p:cNvSpPr/>
          <p:nvPr/>
        </p:nvSpPr>
        <p:spPr>
          <a:xfrm>
            <a:off x="3845390" y="1493296"/>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5" name="Group 124">
            <a:extLst>
              <a:ext uri="{FF2B5EF4-FFF2-40B4-BE49-F238E27FC236}">
                <a16:creationId xmlns:a16="http://schemas.microsoft.com/office/drawing/2014/main" id="{79F4B040-A4E0-4D67-90A2-3DBABA978782}"/>
              </a:ext>
            </a:extLst>
          </p:cNvPr>
          <p:cNvGrpSpPr/>
          <p:nvPr/>
        </p:nvGrpSpPr>
        <p:grpSpPr>
          <a:xfrm>
            <a:off x="4324942" y="1742978"/>
            <a:ext cx="442101" cy="769761"/>
            <a:chOff x="4686300" y="942598"/>
            <a:chExt cx="1463040" cy="2547362"/>
          </a:xfrm>
        </p:grpSpPr>
        <p:cxnSp>
          <p:nvCxnSpPr>
            <p:cNvPr id="126" name="Straight Connector 125">
              <a:extLst>
                <a:ext uri="{FF2B5EF4-FFF2-40B4-BE49-F238E27FC236}">
                  <a16:creationId xmlns:a16="http://schemas.microsoft.com/office/drawing/2014/main" id="{3321DA65-F7C3-4696-BAC9-D815E5824E62}"/>
                </a:ext>
              </a:extLst>
            </p:cNvPr>
            <p:cNvCxnSpPr/>
            <p:nvPr/>
          </p:nvCxnSpPr>
          <p:spPr>
            <a:xfrm>
              <a:off x="5082540" y="3482340"/>
              <a:ext cx="1066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F9510524-3E4C-4D69-A887-21C3B5F1D49C}"/>
                </a:ext>
              </a:extLst>
            </p:cNvPr>
            <p:cNvCxnSpPr>
              <a:cxnSpLocks/>
            </p:cNvCxnSpPr>
            <p:nvPr/>
          </p:nvCxnSpPr>
          <p:spPr>
            <a:xfrm flipH="1" flipV="1">
              <a:off x="4689115" y="960120"/>
              <a:ext cx="934446" cy="252984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DDFFC8A-57C5-4465-B692-D97F4BC8A411}"/>
                </a:ext>
              </a:extLst>
            </p:cNvPr>
            <p:cNvCxnSpPr/>
            <p:nvPr/>
          </p:nvCxnSpPr>
          <p:spPr>
            <a:xfrm flipH="1">
              <a:off x="4686300" y="2644140"/>
              <a:ext cx="6400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A0AA6E0-DD42-442D-B481-66CD8D588705}"/>
                </a:ext>
              </a:extLst>
            </p:cNvPr>
            <p:cNvCxnSpPr>
              <a:cxnSpLocks/>
            </p:cNvCxnSpPr>
            <p:nvPr/>
          </p:nvCxnSpPr>
          <p:spPr>
            <a:xfrm flipV="1">
              <a:off x="4686300" y="942598"/>
              <a:ext cx="0" cy="176518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EA86F7C-D80B-4CFC-BEF3-9AC16F83A169}"/>
                </a:ext>
              </a:extLst>
            </p:cNvPr>
            <p:cNvCxnSpPr>
              <a:cxnSpLocks/>
            </p:cNvCxnSpPr>
            <p:nvPr/>
          </p:nvCxnSpPr>
          <p:spPr>
            <a:xfrm flipV="1">
              <a:off x="4686300" y="2194560"/>
              <a:ext cx="449580" cy="4495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1" name="Oval 130">
            <a:extLst>
              <a:ext uri="{FF2B5EF4-FFF2-40B4-BE49-F238E27FC236}">
                <a16:creationId xmlns:a16="http://schemas.microsoft.com/office/drawing/2014/main" id="{28B50593-6150-42C7-851B-51B1F3D5D2D5}"/>
              </a:ext>
            </a:extLst>
          </p:cNvPr>
          <p:cNvSpPr/>
          <p:nvPr/>
        </p:nvSpPr>
        <p:spPr>
          <a:xfrm>
            <a:off x="5461433" y="1499649"/>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2" name="Graphic 131" descr="Feather with solid fill">
            <a:extLst>
              <a:ext uri="{FF2B5EF4-FFF2-40B4-BE49-F238E27FC236}">
                <a16:creationId xmlns:a16="http://schemas.microsoft.com/office/drawing/2014/main" id="{3204967F-B61B-4A1C-8E77-7FB3120DA1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5638796" y="1705718"/>
            <a:ext cx="914400" cy="914400"/>
          </a:xfrm>
          <a:prstGeom prst="rect">
            <a:avLst/>
          </a:prstGeom>
        </p:spPr>
      </p:pic>
      <p:sp>
        <p:nvSpPr>
          <p:cNvPr id="133" name="Oval 132">
            <a:extLst>
              <a:ext uri="{FF2B5EF4-FFF2-40B4-BE49-F238E27FC236}">
                <a16:creationId xmlns:a16="http://schemas.microsoft.com/office/drawing/2014/main" id="{00236C35-F211-46AC-980B-C122FC456441}"/>
              </a:ext>
            </a:extLst>
          </p:cNvPr>
          <p:cNvSpPr/>
          <p:nvPr/>
        </p:nvSpPr>
        <p:spPr>
          <a:xfrm>
            <a:off x="7071610" y="1499647"/>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4" name="Group 133">
            <a:extLst>
              <a:ext uri="{FF2B5EF4-FFF2-40B4-BE49-F238E27FC236}">
                <a16:creationId xmlns:a16="http://schemas.microsoft.com/office/drawing/2014/main" id="{3D32B4E0-11D3-4638-9196-8E70C36F8C97}"/>
              </a:ext>
            </a:extLst>
          </p:cNvPr>
          <p:cNvGrpSpPr/>
          <p:nvPr/>
        </p:nvGrpSpPr>
        <p:grpSpPr>
          <a:xfrm>
            <a:off x="7189017" y="1617054"/>
            <a:ext cx="1034312" cy="1034312"/>
            <a:chOff x="2623457" y="-6047"/>
            <a:chExt cx="5791200" cy="5791200"/>
          </a:xfrm>
          <a:solidFill>
            <a:schemeClr val="bg1"/>
          </a:solidFill>
        </p:grpSpPr>
        <p:pic>
          <p:nvPicPr>
            <p:cNvPr id="135" name="Graphic 134" descr="Shield with solid fill">
              <a:extLst>
                <a:ext uri="{FF2B5EF4-FFF2-40B4-BE49-F238E27FC236}">
                  <a16:creationId xmlns:a16="http://schemas.microsoft.com/office/drawing/2014/main" id="{FA429D7B-F02A-4C4D-9898-5B5F291872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09629" y="1303634"/>
              <a:ext cx="2985338" cy="2985338"/>
            </a:xfrm>
            <a:prstGeom prst="rect">
              <a:avLst/>
            </a:prstGeom>
          </p:spPr>
        </p:pic>
        <p:pic>
          <p:nvPicPr>
            <p:cNvPr id="136" name="Graphic 135" descr="Shield Tick with solid fill">
              <a:extLst>
                <a:ext uri="{FF2B5EF4-FFF2-40B4-BE49-F238E27FC236}">
                  <a16:creationId xmlns:a16="http://schemas.microsoft.com/office/drawing/2014/main" id="{B00BDA35-A5A0-453F-9D48-BCF531BFBE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23457" y="-6047"/>
              <a:ext cx="5791200" cy="5791200"/>
            </a:xfrm>
            <a:prstGeom prst="rect">
              <a:avLst/>
            </a:prstGeom>
          </p:spPr>
        </p:pic>
      </p:grpSp>
      <p:sp>
        <p:nvSpPr>
          <p:cNvPr id="137" name="Oval 136">
            <a:extLst>
              <a:ext uri="{FF2B5EF4-FFF2-40B4-BE49-F238E27FC236}">
                <a16:creationId xmlns:a16="http://schemas.microsoft.com/office/drawing/2014/main" id="{0636668A-2416-4E65-9537-BA2579D0CC33}"/>
              </a:ext>
            </a:extLst>
          </p:cNvPr>
          <p:cNvSpPr/>
          <p:nvPr/>
        </p:nvSpPr>
        <p:spPr>
          <a:xfrm>
            <a:off x="8669772" y="1499647"/>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8" name="Graphic 137" descr="Leaf with solid fill">
            <a:extLst>
              <a:ext uri="{FF2B5EF4-FFF2-40B4-BE49-F238E27FC236}">
                <a16:creationId xmlns:a16="http://schemas.microsoft.com/office/drawing/2014/main" id="{6A83660A-45CB-46B5-BEEA-9AD840E3C8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7135" y="1677010"/>
            <a:ext cx="914400" cy="914400"/>
          </a:xfrm>
          <a:prstGeom prst="rect">
            <a:avLst/>
          </a:prstGeom>
        </p:spPr>
      </p:pic>
      <p:sp>
        <p:nvSpPr>
          <p:cNvPr id="139" name="Oval 138">
            <a:extLst>
              <a:ext uri="{FF2B5EF4-FFF2-40B4-BE49-F238E27FC236}">
                <a16:creationId xmlns:a16="http://schemas.microsoft.com/office/drawing/2014/main" id="{895CCE8F-5B2A-4039-A4A3-E2E53CA350F8}"/>
              </a:ext>
            </a:extLst>
          </p:cNvPr>
          <p:cNvSpPr/>
          <p:nvPr/>
        </p:nvSpPr>
        <p:spPr>
          <a:xfrm>
            <a:off x="10267934" y="1499647"/>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0" name="Group 139">
            <a:extLst>
              <a:ext uri="{FF2B5EF4-FFF2-40B4-BE49-F238E27FC236}">
                <a16:creationId xmlns:a16="http://schemas.microsoft.com/office/drawing/2014/main" id="{6F388CC0-2741-46C3-B131-42D68E08D5DC}"/>
              </a:ext>
            </a:extLst>
          </p:cNvPr>
          <p:cNvGrpSpPr/>
          <p:nvPr/>
        </p:nvGrpSpPr>
        <p:grpSpPr>
          <a:xfrm>
            <a:off x="10418769" y="1864428"/>
            <a:ext cx="760192" cy="539563"/>
            <a:chOff x="10593608" y="3627358"/>
            <a:chExt cx="760192" cy="539563"/>
          </a:xfrm>
        </p:grpSpPr>
        <p:sp>
          <p:nvSpPr>
            <p:cNvPr id="141" name="Oval 140">
              <a:extLst>
                <a:ext uri="{FF2B5EF4-FFF2-40B4-BE49-F238E27FC236}">
                  <a16:creationId xmlns:a16="http://schemas.microsoft.com/office/drawing/2014/main" id="{A22F82E0-0C76-45B4-91F2-DB3E9BE30F12}"/>
                </a:ext>
              </a:extLst>
            </p:cNvPr>
            <p:cNvSpPr/>
            <p:nvPr/>
          </p:nvSpPr>
          <p:spPr>
            <a:xfrm>
              <a:off x="10814237" y="3627358"/>
              <a:ext cx="539563" cy="53956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a:t>
              </a:r>
            </a:p>
          </p:txBody>
        </p:sp>
        <p:cxnSp>
          <p:nvCxnSpPr>
            <p:cNvPr id="142" name="Straight Connector 141">
              <a:extLst>
                <a:ext uri="{FF2B5EF4-FFF2-40B4-BE49-F238E27FC236}">
                  <a16:creationId xmlns:a16="http://schemas.microsoft.com/office/drawing/2014/main" id="{574A6843-121C-4024-8692-2CFBF6BECC09}"/>
                </a:ext>
              </a:extLst>
            </p:cNvPr>
            <p:cNvCxnSpPr>
              <a:stCxn id="141" idx="2"/>
            </p:cNvCxnSpPr>
            <p:nvPr/>
          </p:nvCxnSpPr>
          <p:spPr>
            <a:xfrm flipH="1" flipV="1">
              <a:off x="10593608" y="3893820"/>
              <a:ext cx="220629" cy="332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3" name="Footer Placeholder 3">
            <a:extLst>
              <a:ext uri="{FF2B5EF4-FFF2-40B4-BE49-F238E27FC236}">
                <a16:creationId xmlns:a16="http://schemas.microsoft.com/office/drawing/2014/main" id="{39E942F4-F4BE-41F0-A55F-A17FAE485B91}"/>
              </a:ext>
            </a:extLst>
          </p:cNvPr>
          <p:cNvSpPr txBox="1">
            <a:spLocks/>
          </p:cNvSpPr>
          <p:nvPr/>
        </p:nvSpPr>
        <p:spPr>
          <a:xfrm>
            <a:off x="10734555" y="5571138"/>
            <a:ext cx="1457446"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Josh Blank</a:t>
            </a:r>
          </a:p>
        </p:txBody>
      </p:sp>
      <p:grpSp>
        <p:nvGrpSpPr>
          <p:cNvPr id="145" name="Group 144">
            <a:extLst>
              <a:ext uri="{FF2B5EF4-FFF2-40B4-BE49-F238E27FC236}">
                <a16:creationId xmlns:a16="http://schemas.microsoft.com/office/drawing/2014/main" id="{6D40A16E-E48D-4BA9-9A5D-DE83200DA807}"/>
              </a:ext>
            </a:extLst>
          </p:cNvPr>
          <p:cNvGrpSpPr/>
          <p:nvPr/>
        </p:nvGrpSpPr>
        <p:grpSpPr>
          <a:xfrm>
            <a:off x="0" y="0"/>
            <a:ext cx="916020" cy="914400"/>
            <a:chOff x="6359151" y="1492035"/>
            <a:chExt cx="916020" cy="914400"/>
          </a:xfrm>
        </p:grpSpPr>
        <p:sp>
          <p:nvSpPr>
            <p:cNvPr id="146" name="Oval 145">
              <a:extLst>
                <a:ext uri="{FF2B5EF4-FFF2-40B4-BE49-F238E27FC236}">
                  <a16:creationId xmlns:a16="http://schemas.microsoft.com/office/drawing/2014/main" id="{5AE0FFB6-BCB9-4549-A568-5C6BCDA367E1}"/>
                </a:ext>
              </a:extLst>
            </p:cNvPr>
            <p:cNvSpPr/>
            <p:nvPr/>
          </p:nvSpPr>
          <p:spPr>
            <a:xfrm>
              <a:off x="6458639"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7" name="Graphic 146" descr="New Moon">
              <a:extLst>
                <a:ext uri="{FF2B5EF4-FFF2-40B4-BE49-F238E27FC236}">
                  <a16:creationId xmlns:a16="http://schemas.microsoft.com/office/drawing/2014/main" id="{E072BC68-427C-49CD-9FF6-D918C6A8D49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60771" y="1492035"/>
              <a:ext cx="914400" cy="914400"/>
            </a:xfrm>
            <a:prstGeom prst="rect">
              <a:avLst/>
            </a:prstGeom>
          </p:spPr>
        </p:pic>
        <p:pic>
          <p:nvPicPr>
            <p:cNvPr id="148" name="Graphic 147" descr="First Quarter Moon">
              <a:extLst>
                <a:ext uri="{FF2B5EF4-FFF2-40B4-BE49-F238E27FC236}">
                  <a16:creationId xmlns:a16="http://schemas.microsoft.com/office/drawing/2014/main" id="{941EFABE-B2AF-40BF-B9C1-4DDD5DF7731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359151" y="1492035"/>
              <a:ext cx="914400" cy="914400"/>
            </a:xfrm>
            <a:prstGeom prst="rect">
              <a:avLst/>
            </a:prstGeom>
          </p:spPr>
        </p:pic>
      </p:grpSp>
    </p:spTree>
    <p:extLst>
      <p:ext uri="{BB962C8B-B14F-4D97-AF65-F5344CB8AC3E}">
        <p14:creationId xmlns:p14="http://schemas.microsoft.com/office/powerpoint/2010/main" val="608439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954D794-858E-47F2-96F5-1A802887D726}"/>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BF16D6B8-23A8-4C59-886A-5D565054433E}"/>
              </a:ext>
            </a:extLst>
          </p:cNvPr>
          <p:cNvSpPr>
            <a:spLocks noGrp="1"/>
          </p:cNvSpPr>
          <p:nvPr>
            <p:ph type="sldNum" sz="quarter" idx="4"/>
          </p:nvPr>
        </p:nvSpPr>
        <p:spPr/>
        <p:txBody>
          <a:bodyPr/>
          <a:lstStyle/>
          <a:p>
            <a:fld id="{6F1FABC0-072B-4F22-8F9B-95A9D10B0206}" type="slidenum">
              <a:rPr lang="en-US" smtClean="0"/>
              <a:pPr/>
              <a:t>33</a:t>
            </a:fld>
            <a:endParaRPr lang="en-US"/>
          </a:p>
        </p:txBody>
      </p:sp>
      <p:sp>
        <p:nvSpPr>
          <p:cNvPr id="6" name="Rectangle: Rounded Corners 5">
            <a:extLst>
              <a:ext uri="{FF2B5EF4-FFF2-40B4-BE49-F238E27FC236}">
                <a16:creationId xmlns:a16="http://schemas.microsoft.com/office/drawing/2014/main" id="{0AB324A0-A30A-495B-A35B-D5C2C6A3916C}"/>
              </a:ext>
            </a:extLst>
          </p:cNvPr>
          <p:cNvSpPr/>
          <p:nvPr/>
        </p:nvSpPr>
        <p:spPr>
          <a:xfrm>
            <a:off x="2452969" y="287827"/>
            <a:ext cx="7286056"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Future Work</a:t>
            </a:r>
          </a:p>
        </p:txBody>
      </p:sp>
      <p:grpSp>
        <p:nvGrpSpPr>
          <p:cNvPr id="45" name="Group 44">
            <a:extLst>
              <a:ext uri="{FF2B5EF4-FFF2-40B4-BE49-F238E27FC236}">
                <a16:creationId xmlns:a16="http://schemas.microsoft.com/office/drawing/2014/main" id="{659FA4FE-5B95-4175-818E-12D0877B079A}"/>
              </a:ext>
            </a:extLst>
          </p:cNvPr>
          <p:cNvGrpSpPr/>
          <p:nvPr/>
        </p:nvGrpSpPr>
        <p:grpSpPr>
          <a:xfrm>
            <a:off x="6422367" y="3043407"/>
            <a:ext cx="3974838" cy="2651140"/>
            <a:chOff x="6503670" y="2022021"/>
            <a:chExt cx="5688330" cy="3794006"/>
          </a:xfrm>
        </p:grpSpPr>
        <p:grpSp>
          <p:nvGrpSpPr>
            <p:cNvPr id="46" name="Group 45">
              <a:extLst>
                <a:ext uri="{FF2B5EF4-FFF2-40B4-BE49-F238E27FC236}">
                  <a16:creationId xmlns:a16="http://schemas.microsoft.com/office/drawing/2014/main" id="{E4022149-B01A-4406-8AF9-924692F2C5FA}"/>
                </a:ext>
              </a:extLst>
            </p:cNvPr>
            <p:cNvGrpSpPr/>
            <p:nvPr/>
          </p:nvGrpSpPr>
          <p:grpSpPr>
            <a:xfrm>
              <a:off x="6734595" y="2022021"/>
              <a:ext cx="5457405" cy="3794006"/>
              <a:chOff x="3074144" y="1442862"/>
              <a:chExt cx="3429157" cy="2383961"/>
            </a:xfrm>
          </p:grpSpPr>
          <p:sp>
            <p:nvSpPr>
              <p:cNvPr id="48" name="Rectangle: Rounded Corners 47">
                <a:extLst>
                  <a:ext uri="{FF2B5EF4-FFF2-40B4-BE49-F238E27FC236}">
                    <a16:creationId xmlns:a16="http://schemas.microsoft.com/office/drawing/2014/main" id="{076AA9AB-F327-4FFC-83F8-1A888AD17595}"/>
                  </a:ext>
                </a:extLst>
              </p:cNvPr>
              <p:cNvSpPr/>
              <p:nvPr/>
            </p:nvSpPr>
            <p:spPr>
              <a:xfrm>
                <a:off x="4203161" y="1442862"/>
                <a:ext cx="2300140" cy="1106863"/>
              </a:xfrm>
              <a:prstGeom prst="roundRect">
                <a:avLst/>
              </a:prstGeom>
              <a:solidFill>
                <a:srgbClr val="E3BD1B"/>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a:extLst>
                  <a:ext uri="{FF2B5EF4-FFF2-40B4-BE49-F238E27FC236}">
                    <a16:creationId xmlns:a16="http://schemas.microsoft.com/office/drawing/2014/main" id="{CD21466A-0AD6-44BC-AEA8-C61612131009}"/>
                  </a:ext>
                </a:extLst>
              </p:cNvPr>
              <p:cNvSpPr/>
              <p:nvPr/>
            </p:nvSpPr>
            <p:spPr>
              <a:xfrm>
                <a:off x="3074144" y="3125783"/>
                <a:ext cx="679043" cy="167640"/>
              </a:xfrm>
              <a:prstGeom prst="ellipse">
                <a:avLst/>
              </a:prstGeom>
              <a:solidFill>
                <a:schemeClr val="tx2">
                  <a:lumMod val="75000"/>
                </a:schemeClr>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0" name="Straight Connector 49">
                <a:extLst>
                  <a:ext uri="{FF2B5EF4-FFF2-40B4-BE49-F238E27FC236}">
                    <a16:creationId xmlns:a16="http://schemas.microsoft.com/office/drawing/2014/main" id="{5CCD41DB-7188-4477-BDCA-BF2A5C3A770C}"/>
                  </a:ext>
                </a:extLst>
              </p:cNvPr>
              <p:cNvCxnSpPr>
                <a:cxnSpLocks/>
              </p:cNvCxnSpPr>
              <p:nvPr/>
            </p:nvCxnSpPr>
            <p:spPr>
              <a:xfrm flipV="1">
                <a:off x="3413666" y="1639647"/>
                <a:ext cx="784978" cy="1569956"/>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C12DD3AC-3B76-423F-AC37-923CAADC837B}"/>
                  </a:ext>
                </a:extLst>
              </p:cNvPr>
              <p:cNvSpPr/>
              <p:nvPr/>
            </p:nvSpPr>
            <p:spPr>
              <a:xfrm flipH="1">
                <a:off x="5013709" y="3659183"/>
                <a:ext cx="679043" cy="167640"/>
              </a:xfrm>
              <a:prstGeom prst="ellipse">
                <a:avLst/>
              </a:prstGeom>
              <a:solidFill>
                <a:schemeClr val="tx2">
                  <a:lumMod val="75000"/>
                </a:schemeClr>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2" name="Straight Connector 51">
                <a:extLst>
                  <a:ext uri="{FF2B5EF4-FFF2-40B4-BE49-F238E27FC236}">
                    <a16:creationId xmlns:a16="http://schemas.microsoft.com/office/drawing/2014/main" id="{F1EFAEA0-A825-44CF-AB6E-A76EEEBD10CF}"/>
                  </a:ext>
                </a:extLst>
              </p:cNvPr>
              <p:cNvCxnSpPr>
                <a:cxnSpLocks/>
              </p:cNvCxnSpPr>
              <p:nvPr/>
            </p:nvCxnSpPr>
            <p:spPr>
              <a:xfrm flipV="1">
                <a:off x="5353230" y="1442863"/>
                <a:ext cx="0" cy="230014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DDBE8A1-0310-446C-855B-45F6B181D422}"/>
                  </a:ext>
                </a:extLst>
              </p:cNvPr>
              <p:cNvCxnSpPr>
                <a:cxnSpLocks/>
              </p:cNvCxnSpPr>
              <p:nvPr/>
            </p:nvCxnSpPr>
            <p:spPr>
              <a:xfrm flipH="1" flipV="1">
                <a:off x="5065577" y="2549726"/>
                <a:ext cx="287653" cy="592634"/>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7EE8E88-2BE2-42B1-A7D3-DA68A11D3555}"/>
                  </a:ext>
                </a:extLst>
              </p:cNvPr>
              <p:cNvCxnSpPr>
                <a:cxnSpLocks/>
              </p:cNvCxnSpPr>
              <p:nvPr/>
            </p:nvCxnSpPr>
            <p:spPr>
              <a:xfrm flipV="1">
                <a:off x="5354810" y="2548547"/>
                <a:ext cx="287653" cy="592634"/>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278CB390-9623-4C34-8FB2-6523039ED55F}"/>
                  </a:ext>
                </a:extLst>
              </p:cNvPr>
              <p:cNvGrpSpPr/>
              <p:nvPr/>
            </p:nvGrpSpPr>
            <p:grpSpPr>
              <a:xfrm>
                <a:off x="5063651" y="1578541"/>
                <a:ext cx="583656" cy="1955802"/>
                <a:chOff x="6620267" y="3101194"/>
                <a:chExt cx="583656" cy="1955802"/>
              </a:xfrm>
            </p:grpSpPr>
            <p:sp>
              <p:nvSpPr>
                <p:cNvPr id="56" name="Rectangle 55">
                  <a:extLst>
                    <a:ext uri="{FF2B5EF4-FFF2-40B4-BE49-F238E27FC236}">
                      <a16:creationId xmlns:a16="http://schemas.microsoft.com/office/drawing/2014/main" id="{DBCE2C59-EECE-4718-B5D0-EEE0F5F6346F}"/>
                    </a:ext>
                  </a:extLst>
                </p:cNvPr>
                <p:cNvSpPr/>
                <p:nvPr/>
              </p:nvSpPr>
              <p:spPr>
                <a:xfrm>
                  <a:off x="6624803" y="3492356"/>
                  <a:ext cx="579120" cy="1564640"/>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7" name="Straight Connector 56">
                  <a:extLst>
                    <a:ext uri="{FF2B5EF4-FFF2-40B4-BE49-F238E27FC236}">
                      <a16:creationId xmlns:a16="http://schemas.microsoft.com/office/drawing/2014/main" id="{E3BF69AB-607A-41C7-87DF-22A7581194A8}"/>
                    </a:ext>
                  </a:extLst>
                </p:cNvPr>
                <p:cNvCxnSpPr>
                  <a:cxnSpLocks/>
                  <a:stCxn id="56" idx="1"/>
                  <a:endCxn id="56" idx="3"/>
                </p:cNvCxnSpPr>
                <p:nvPr/>
              </p:nvCxnSpPr>
              <p:spPr>
                <a:xfrm>
                  <a:off x="6624803" y="427467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8E98738-89AC-420A-81ED-8C3697452015}"/>
                    </a:ext>
                  </a:extLst>
                </p:cNvPr>
                <p:cNvCxnSpPr>
                  <a:cxnSpLocks/>
                </p:cNvCxnSpPr>
                <p:nvPr/>
              </p:nvCxnSpPr>
              <p:spPr>
                <a:xfrm>
                  <a:off x="6624803" y="504683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0FBC038-FDB4-4723-A97F-46ACBBD73F08}"/>
                    </a:ext>
                  </a:extLst>
                </p:cNvPr>
                <p:cNvCxnSpPr>
                  <a:cxnSpLocks/>
                </p:cNvCxnSpPr>
                <p:nvPr/>
              </p:nvCxnSpPr>
              <p:spPr>
                <a:xfrm>
                  <a:off x="6624803" y="466583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5681BD6-D668-43B6-AF2F-7CF8D04116AE}"/>
                    </a:ext>
                  </a:extLst>
                </p:cNvPr>
                <p:cNvCxnSpPr>
                  <a:cxnSpLocks/>
                </p:cNvCxnSpPr>
                <p:nvPr/>
              </p:nvCxnSpPr>
              <p:spPr>
                <a:xfrm>
                  <a:off x="6624803" y="486141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78E8175-F4CC-4DE5-8105-60EA4D9164AB}"/>
                    </a:ext>
                  </a:extLst>
                </p:cNvPr>
                <p:cNvCxnSpPr>
                  <a:cxnSpLocks/>
                </p:cNvCxnSpPr>
                <p:nvPr/>
              </p:nvCxnSpPr>
              <p:spPr>
                <a:xfrm>
                  <a:off x="6624803" y="447025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3B0BA41-43FE-41B0-83F3-97E367184F11}"/>
                    </a:ext>
                  </a:extLst>
                </p:cNvPr>
                <p:cNvCxnSpPr>
                  <a:cxnSpLocks/>
                </p:cNvCxnSpPr>
                <p:nvPr/>
              </p:nvCxnSpPr>
              <p:spPr>
                <a:xfrm>
                  <a:off x="6624803" y="349235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B23E2D6-07C6-4EBE-98E0-EE7F23CD464B}"/>
                    </a:ext>
                  </a:extLst>
                </p:cNvPr>
                <p:cNvCxnSpPr>
                  <a:cxnSpLocks/>
                </p:cNvCxnSpPr>
                <p:nvPr/>
              </p:nvCxnSpPr>
              <p:spPr>
                <a:xfrm>
                  <a:off x="6624803" y="388351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CED8CA9-BA89-4A63-8B9C-9E6AC2CFD43C}"/>
                    </a:ext>
                  </a:extLst>
                </p:cNvPr>
                <p:cNvCxnSpPr>
                  <a:cxnSpLocks/>
                </p:cNvCxnSpPr>
                <p:nvPr/>
              </p:nvCxnSpPr>
              <p:spPr>
                <a:xfrm>
                  <a:off x="6624803" y="407909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F48DA6E-11F0-4C5F-8E6D-BF855BD89C2C}"/>
                    </a:ext>
                  </a:extLst>
                </p:cNvPr>
                <p:cNvCxnSpPr>
                  <a:cxnSpLocks/>
                </p:cNvCxnSpPr>
                <p:nvPr/>
              </p:nvCxnSpPr>
              <p:spPr>
                <a:xfrm>
                  <a:off x="6624803" y="368793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7BDA697E-2824-41F8-93BE-832DD5A6E88E}"/>
                    </a:ext>
                  </a:extLst>
                </p:cNvPr>
                <p:cNvSpPr/>
                <p:nvPr/>
              </p:nvSpPr>
              <p:spPr>
                <a:xfrm>
                  <a:off x="6623224" y="3101195"/>
                  <a:ext cx="579120" cy="1564640"/>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7" name="Straight Connector 66">
                  <a:extLst>
                    <a:ext uri="{FF2B5EF4-FFF2-40B4-BE49-F238E27FC236}">
                      <a16:creationId xmlns:a16="http://schemas.microsoft.com/office/drawing/2014/main" id="{AB36BD7B-5A4A-45A9-BE1F-BB09764DF2F0}"/>
                    </a:ext>
                  </a:extLst>
                </p:cNvPr>
                <p:cNvCxnSpPr>
                  <a:cxnSpLocks/>
                  <a:stCxn id="66" idx="1"/>
                  <a:endCxn id="66" idx="3"/>
                </p:cNvCxnSpPr>
                <p:nvPr/>
              </p:nvCxnSpPr>
              <p:spPr>
                <a:xfrm>
                  <a:off x="6623224" y="3883515"/>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1312016-70E7-4E86-9FAE-40A37F1AB5A6}"/>
                    </a:ext>
                  </a:extLst>
                </p:cNvPr>
                <p:cNvCxnSpPr>
                  <a:cxnSpLocks/>
                </p:cNvCxnSpPr>
                <p:nvPr/>
              </p:nvCxnSpPr>
              <p:spPr>
                <a:xfrm>
                  <a:off x="6620267" y="465567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A3271EA-C47D-4328-86A1-CF703A4DA529}"/>
                    </a:ext>
                  </a:extLst>
                </p:cNvPr>
                <p:cNvCxnSpPr>
                  <a:cxnSpLocks/>
                </p:cNvCxnSpPr>
                <p:nvPr/>
              </p:nvCxnSpPr>
              <p:spPr>
                <a:xfrm>
                  <a:off x="6620267" y="427467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3165B19-791F-44A1-9013-37B0715133C4}"/>
                    </a:ext>
                  </a:extLst>
                </p:cNvPr>
                <p:cNvCxnSpPr>
                  <a:cxnSpLocks/>
                </p:cNvCxnSpPr>
                <p:nvPr/>
              </p:nvCxnSpPr>
              <p:spPr>
                <a:xfrm>
                  <a:off x="6620267" y="447025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65E0CCB-509F-4E48-84B9-B32A308C6A7D}"/>
                    </a:ext>
                  </a:extLst>
                </p:cNvPr>
                <p:cNvCxnSpPr>
                  <a:cxnSpLocks/>
                </p:cNvCxnSpPr>
                <p:nvPr/>
              </p:nvCxnSpPr>
              <p:spPr>
                <a:xfrm>
                  <a:off x="6620267" y="4079092"/>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4E314B8-93D5-4EB8-BDBD-57CAEE68C850}"/>
                    </a:ext>
                  </a:extLst>
                </p:cNvPr>
                <p:cNvCxnSpPr>
                  <a:cxnSpLocks/>
                </p:cNvCxnSpPr>
                <p:nvPr/>
              </p:nvCxnSpPr>
              <p:spPr>
                <a:xfrm>
                  <a:off x="6620267" y="310119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2D6F131-159A-4DC6-8486-34492AE82F4D}"/>
                    </a:ext>
                  </a:extLst>
                </p:cNvPr>
                <p:cNvCxnSpPr>
                  <a:cxnSpLocks/>
                </p:cNvCxnSpPr>
                <p:nvPr/>
              </p:nvCxnSpPr>
              <p:spPr>
                <a:xfrm>
                  <a:off x="6620267" y="349235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C075F33-692E-4012-A1E5-B77372A1F53E}"/>
                    </a:ext>
                  </a:extLst>
                </p:cNvPr>
                <p:cNvCxnSpPr>
                  <a:cxnSpLocks/>
                </p:cNvCxnSpPr>
                <p:nvPr/>
              </p:nvCxnSpPr>
              <p:spPr>
                <a:xfrm>
                  <a:off x="6620267" y="368793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82099F2-3E70-438A-9932-CAAF0950631B}"/>
                    </a:ext>
                  </a:extLst>
                </p:cNvPr>
                <p:cNvCxnSpPr>
                  <a:cxnSpLocks/>
                </p:cNvCxnSpPr>
                <p:nvPr/>
              </p:nvCxnSpPr>
              <p:spPr>
                <a:xfrm>
                  <a:off x="6620267" y="3296772"/>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pic>
          <p:nvPicPr>
            <p:cNvPr id="47" name="Picture 46" descr="A picture containing light&#10;&#10;Description automatically generated">
              <a:extLst>
                <a:ext uri="{FF2B5EF4-FFF2-40B4-BE49-F238E27FC236}">
                  <a16:creationId xmlns:a16="http://schemas.microsoft.com/office/drawing/2014/main" id="{91CA065B-A36D-411F-9EF7-031B09CD0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293114">
              <a:off x="6503670" y="2970476"/>
              <a:ext cx="2658812" cy="1332135"/>
            </a:xfrm>
            <a:prstGeom prst="rect">
              <a:avLst/>
            </a:prstGeom>
          </p:spPr>
        </p:pic>
      </p:grpSp>
      <p:grpSp>
        <p:nvGrpSpPr>
          <p:cNvPr id="76" name="Group 75">
            <a:extLst>
              <a:ext uri="{FF2B5EF4-FFF2-40B4-BE49-F238E27FC236}">
                <a16:creationId xmlns:a16="http://schemas.microsoft.com/office/drawing/2014/main" id="{90FF374C-CBF9-4C66-BE0B-54301A0F5CCA}"/>
              </a:ext>
            </a:extLst>
          </p:cNvPr>
          <p:cNvGrpSpPr/>
          <p:nvPr/>
        </p:nvGrpSpPr>
        <p:grpSpPr>
          <a:xfrm flipH="1">
            <a:off x="6940872" y="3206467"/>
            <a:ext cx="713418" cy="1834482"/>
            <a:chOff x="2910529" y="2396599"/>
            <a:chExt cx="1010917" cy="2599470"/>
          </a:xfrm>
        </p:grpSpPr>
        <p:sp>
          <p:nvSpPr>
            <p:cNvPr id="77" name="Cylinder 76">
              <a:extLst>
                <a:ext uri="{FF2B5EF4-FFF2-40B4-BE49-F238E27FC236}">
                  <a16:creationId xmlns:a16="http://schemas.microsoft.com/office/drawing/2014/main" id="{8F897173-79EF-4529-9E2C-CE920C31D409}"/>
                </a:ext>
              </a:extLst>
            </p:cNvPr>
            <p:cNvSpPr/>
            <p:nvPr/>
          </p:nvSpPr>
          <p:spPr>
            <a:xfrm rot="9184489">
              <a:off x="2910529" y="2396599"/>
              <a:ext cx="506087" cy="2127919"/>
            </a:xfrm>
            <a:prstGeom prst="can">
              <a:avLst>
                <a:gd name="adj" fmla="val 2432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id="{347BBB06-FB01-4EB4-9413-9C52B49E98B9}"/>
                </a:ext>
              </a:extLst>
            </p:cNvPr>
            <p:cNvGrpSpPr/>
            <p:nvPr/>
          </p:nvGrpSpPr>
          <p:grpSpPr>
            <a:xfrm rot="21438217">
              <a:off x="3600130" y="4332272"/>
              <a:ext cx="321316" cy="663797"/>
              <a:chOff x="3585258" y="4300610"/>
              <a:chExt cx="316989" cy="683115"/>
            </a:xfrm>
          </p:grpSpPr>
          <p:sp>
            <p:nvSpPr>
              <p:cNvPr id="79" name="Cylinder 78">
                <a:extLst>
                  <a:ext uri="{FF2B5EF4-FFF2-40B4-BE49-F238E27FC236}">
                    <a16:creationId xmlns:a16="http://schemas.microsoft.com/office/drawing/2014/main" id="{B92E7E51-BC2A-47E0-BE49-C7D8F70A6738}"/>
                  </a:ext>
                </a:extLst>
              </p:cNvPr>
              <p:cNvSpPr/>
              <p:nvPr/>
            </p:nvSpPr>
            <p:spPr>
              <a:xfrm rot="20119592">
                <a:off x="3693274" y="4526108"/>
                <a:ext cx="208973" cy="457617"/>
              </a:xfrm>
              <a:prstGeom prst="can">
                <a:avLst>
                  <a:gd name="adj" fmla="val 5092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Cylinder 79">
                <a:extLst>
                  <a:ext uri="{FF2B5EF4-FFF2-40B4-BE49-F238E27FC236}">
                    <a16:creationId xmlns:a16="http://schemas.microsoft.com/office/drawing/2014/main" id="{8D3614F3-C4AA-45AB-88E2-899DED1202B2}"/>
                  </a:ext>
                </a:extLst>
              </p:cNvPr>
              <p:cNvSpPr/>
              <p:nvPr/>
            </p:nvSpPr>
            <p:spPr>
              <a:xfrm rot="9334834">
                <a:off x="3585258" y="4300610"/>
                <a:ext cx="208973" cy="418807"/>
              </a:xfrm>
              <a:prstGeom prst="can">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1" name="Rectangle 80">
            <a:extLst>
              <a:ext uri="{FF2B5EF4-FFF2-40B4-BE49-F238E27FC236}">
                <a16:creationId xmlns:a16="http://schemas.microsoft.com/office/drawing/2014/main" id="{E727FF47-9DAC-4F82-8D8E-9433953F3F2E}"/>
              </a:ext>
            </a:extLst>
          </p:cNvPr>
          <p:cNvSpPr/>
          <p:nvPr/>
        </p:nvSpPr>
        <p:spPr>
          <a:xfrm>
            <a:off x="940621" y="3608624"/>
            <a:ext cx="4114800" cy="1323439"/>
          </a:xfrm>
          <a:prstGeom prst="rect">
            <a:avLst/>
          </a:prstGeom>
          <a:noFill/>
        </p:spPr>
        <p:txBody>
          <a:bodyPr wrap="square" lIns="91440" tIns="45720" rIns="91440" bIns="45720">
            <a:spAutoFit/>
          </a:bodyPr>
          <a:lstStyle/>
          <a:p>
            <a:pPr algn="ctr"/>
            <a:r>
              <a:rPr lang="en-US" sz="40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Develop regolith shields</a:t>
            </a:r>
          </a:p>
        </p:txBody>
      </p:sp>
      <p:sp>
        <p:nvSpPr>
          <p:cNvPr id="82" name="Oval 81">
            <a:extLst>
              <a:ext uri="{FF2B5EF4-FFF2-40B4-BE49-F238E27FC236}">
                <a16:creationId xmlns:a16="http://schemas.microsoft.com/office/drawing/2014/main" id="{6794F772-9212-4884-A3B7-CA34DD7DB05B}"/>
              </a:ext>
            </a:extLst>
          </p:cNvPr>
          <p:cNvSpPr/>
          <p:nvPr/>
        </p:nvSpPr>
        <p:spPr>
          <a:xfrm>
            <a:off x="643988" y="1499649"/>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3" name="Graphic 82" descr="Thermometer with solid fill">
            <a:extLst>
              <a:ext uri="{FF2B5EF4-FFF2-40B4-BE49-F238E27FC236}">
                <a16:creationId xmlns:a16="http://schemas.microsoft.com/office/drawing/2014/main" id="{C0D5C71A-6635-4705-B538-3ED791EEE4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3749" y="1657197"/>
            <a:ext cx="944331" cy="944331"/>
          </a:xfrm>
          <a:prstGeom prst="rect">
            <a:avLst/>
          </a:prstGeom>
        </p:spPr>
      </p:pic>
      <p:sp>
        <p:nvSpPr>
          <p:cNvPr id="84" name="Oval 83">
            <a:extLst>
              <a:ext uri="{FF2B5EF4-FFF2-40B4-BE49-F238E27FC236}">
                <a16:creationId xmlns:a16="http://schemas.microsoft.com/office/drawing/2014/main" id="{829D510F-0C3C-423B-A733-15E8F048AD63}"/>
              </a:ext>
            </a:extLst>
          </p:cNvPr>
          <p:cNvSpPr/>
          <p:nvPr/>
        </p:nvSpPr>
        <p:spPr>
          <a:xfrm>
            <a:off x="2246949" y="1493297"/>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5" name="Group 84">
            <a:extLst>
              <a:ext uri="{FF2B5EF4-FFF2-40B4-BE49-F238E27FC236}">
                <a16:creationId xmlns:a16="http://schemas.microsoft.com/office/drawing/2014/main" id="{551F1B51-2A4C-40E6-9A29-332B4043EA03}"/>
              </a:ext>
            </a:extLst>
          </p:cNvPr>
          <p:cNvGrpSpPr/>
          <p:nvPr/>
        </p:nvGrpSpPr>
        <p:grpSpPr>
          <a:xfrm rot="21281112">
            <a:off x="2400986" y="1983479"/>
            <a:ext cx="901639" cy="482541"/>
            <a:chOff x="7340998" y="1659467"/>
            <a:chExt cx="2851162" cy="1525888"/>
          </a:xfrm>
          <a:solidFill>
            <a:schemeClr val="bg1"/>
          </a:solidFill>
        </p:grpSpPr>
        <p:grpSp>
          <p:nvGrpSpPr>
            <p:cNvPr id="86" name="Group 85">
              <a:extLst>
                <a:ext uri="{FF2B5EF4-FFF2-40B4-BE49-F238E27FC236}">
                  <a16:creationId xmlns:a16="http://schemas.microsoft.com/office/drawing/2014/main" id="{BEA99614-A8EF-425B-8138-D516359AF560}"/>
                </a:ext>
              </a:extLst>
            </p:cNvPr>
            <p:cNvGrpSpPr/>
            <p:nvPr/>
          </p:nvGrpSpPr>
          <p:grpSpPr>
            <a:xfrm rot="5718004" flipH="1">
              <a:off x="8102346" y="898119"/>
              <a:ext cx="1314951" cy="2837648"/>
              <a:chOff x="1815389" y="2318036"/>
              <a:chExt cx="392604" cy="847235"/>
            </a:xfrm>
            <a:grpFill/>
          </p:grpSpPr>
          <p:sp>
            <p:nvSpPr>
              <p:cNvPr id="88" name="Rectangle 87">
                <a:extLst>
                  <a:ext uri="{FF2B5EF4-FFF2-40B4-BE49-F238E27FC236}">
                    <a16:creationId xmlns:a16="http://schemas.microsoft.com/office/drawing/2014/main" id="{809B8D21-DC63-4048-8D6D-F9E7ED98748F}"/>
                  </a:ext>
                </a:extLst>
              </p:cNvPr>
              <p:cNvSpPr/>
              <p:nvPr/>
            </p:nvSpPr>
            <p:spPr>
              <a:xfrm>
                <a:off x="2013683" y="2318036"/>
                <a:ext cx="194310" cy="8472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Isosceles Triangle 88">
                <a:extLst>
                  <a:ext uri="{FF2B5EF4-FFF2-40B4-BE49-F238E27FC236}">
                    <a16:creationId xmlns:a16="http://schemas.microsoft.com/office/drawing/2014/main" id="{15E9E173-DA0F-414B-94DD-F1FFBE9F18B9}"/>
                  </a:ext>
                </a:extLst>
              </p:cNvPr>
              <p:cNvSpPr/>
              <p:nvPr/>
            </p:nvSpPr>
            <p:spPr>
              <a:xfrm rot="10800000">
                <a:off x="1815390" y="2929889"/>
                <a:ext cx="198291" cy="221587"/>
              </a:xfrm>
              <a:prstGeom prst="triangl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Isosceles Triangle 89">
                <a:extLst>
                  <a:ext uri="{FF2B5EF4-FFF2-40B4-BE49-F238E27FC236}">
                    <a16:creationId xmlns:a16="http://schemas.microsoft.com/office/drawing/2014/main" id="{CC77CC52-39A0-41EB-89B4-D0416628D0CF}"/>
                  </a:ext>
                </a:extLst>
              </p:cNvPr>
              <p:cNvSpPr/>
              <p:nvPr/>
            </p:nvSpPr>
            <p:spPr>
              <a:xfrm rot="10800000">
                <a:off x="1815389" y="2708302"/>
                <a:ext cx="198291" cy="221587"/>
              </a:xfrm>
              <a:prstGeom prst="triangl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Isosceles Triangle 90">
                <a:extLst>
                  <a:ext uri="{FF2B5EF4-FFF2-40B4-BE49-F238E27FC236}">
                    <a16:creationId xmlns:a16="http://schemas.microsoft.com/office/drawing/2014/main" id="{65A537C9-388F-489B-A949-BBCAB4D2CEEF}"/>
                  </a:ext>
                </a:extLst>
              </p:cNvPr>
              <p:cNvSpPr/>
              <p:nvPr/>
            </p:nvSpPr>
            <p:spPr>
              <a:xfrm rot="10800000">
                <a:off x="1815389" y="2486137"/>
                <a:ext cx="198291" cy="221587"/>
              </a:xfrm>
              <a:prstGeom prst="triangl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7" name="Oval 86">
              <a:extLst>
                <a:ext uri="{FF2B5EF4-FFF2-40B4-BE49-F238E27FC236}">
                  <a16:creationId xmlns:a16="http://schemas.microsoft.com/office/drawing/2014/main" id="{55F23FFB-0074-43EB-B481-B6602897F238}"/>
                </a:ext>
              </a:extLst>
            </p:cNvPr>
            <p:cNvSpPr/>
            <p:nvPr/>
          </p:nvSpPr>
          <p:spPr>
            <a:xfrm rot="19615154">
              <a:off x="9817065" y="1873611"/>
              <a:ext cx="375095" cy="1311744"/>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2" name="Oval 91">
            <a:extLst>
              <a:ext uri="{FF2B5EF4-FFF2-40B4-BE49-F238E27FC236}">
                <a16:creationId xmlns:a16="http://schemas.microsoft.com/office/drawing/2014/main" id="{C8DC910F-2411-49E3-8ABF-8665DF297A77}"/>
              </a:ext>
            </a:extLst>
          </p:cNvPr>
          <p:cNvSpPr/>
          <p:nvPr/>
        </p:nvSpPr>
        <p:spPr>
          <a:xfrm>
            <a:off x="3845390" y="1493296"/>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3" name="Group 92">
            <a:extLst>
              <a:ext uri="{FF2B5EF4-FFF2-40B4-BE49-F238E27FC236}">
                <a16:creationId xmlns:a16="http://schemas.microsoft.com/office/drawing/2014/main" id="{9B995ADC-BD2D-403E-8C93-A3FC8D727843}"/>
              </a:ext>
            </a:extLst>
          </p:cNvPr>
          <p:cNvGrpSpPr/>
          <p:nvPr/>
        </p:nvGrpSpPr>
        <p:grpSpPr>
          <a:xfrm>
            <a:off x="4324942" y="1742978"/>
            <a:ext cx="442101" cy="769761"/>
            <a:chOff x="4686300" y="942598"/>
            <a:chExt cx="1463040" cy="2547362"/>
          </a:xfrm>
        </p:grpSpPr>
        <p:cxnSp>
          <p:nvCxnSpPr>
            <p:cNvPr id="94" name="Straight Connector 93">
              <a:extLst>
                <a:ext uri="{FF2B5EF4-FFF2-40B4-BE49-F238E27FC236}">
                  <a16:creationId xmlns:a16="http://schemas.microsoft.com/office/drawing/2014/main" id="{8C69E5D4-C5E5-4BA7-A583-FDB17A90D4C9}"/>
                </a:ext>
              </a:extLst>
            </p:cNvPr>
            <p:cNvCxnSpPr/>
            <p:nvPr/>
          </p:nvCxnSpPr>
          <p:spPr>
            <a:xfrm>
              <a:off x="5082540" y="3482340"/>
              <a:ext cx="1066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5BBF7D9-1FC7-44D2-B268-170AC4452057}"/>
                </a:ext>
              </a:extLst>
            </p:cNvPr>
            <p:cNvCxnSpPr>
              <a:cxnSpLocks/>
            </p:cNvCxnSpPr>
            <p:nvPr/>
          </p:nvCxnSpPr>
          <p:spPr>
            <a:xfrm flipH="1" flipV="1">
              <a:off x="4689115" y="960120"/>
              <a:ext cx="934446" cy="252984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B8F5FD1-3E56-4458-851B-657AD9FCC817}"/>
                </a:ext>
              </a:extLst>
            </p:cNvPr>
            <p:cNvCxnSpPr/>
            <p:nvPr/>
          </p:nvCxnSpPr>
          <p:spPr>
            <a:xfrm flipH="1">
              <a:off x="4686300" y="2644140"/>
              <a:ext cx="6400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E1C9134-C8A8-457C-8B47-D28849948D8E}"/>
                </a:ext>
              </a:extLst>
            </p:cNvPr>
            <p:cNvCxnSpPr>
              <a:cxnSpLocks/>
            </p:cNvCxnSpPr>
            <p:nvPr/>
          </p:nvCxnSpPr>
          <p:spPr>
            <a:xfrm flipV="1">
              <a:off x="4686300" y="942598"/>
              <a:ext cx="0" cy="176518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00C5C83-D01E-4E43-9DF8-8754D0A62301}"/>
                </a:ext>
              </a:extLst>
            </p:cNvPr>
            <p:cNvCxnSpPr>
              <a:cxnSpLocks/>
            </p:cNvCxnSpPr>
            <p:nvPr/>
          </p:nvCxnSpPr>
          <p:spPr>
            <a:xfrm flipV="1">
              <a:off x="4686300" y="2194560"/>
              <a:ext cx="449580" cy="4495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9" name="Oval 98">
            <a:extLst>
              <a:ext uri="{FF2B5EF4-FFF2-40B4-BE49-F238E27FC236}">
                <a16:creationId xmlns:a16="http://schemas.microsoft.com/office/drawing/2014/main" id="{15C59165-C5F6-4B78-95C5-AA4D40E43BED}"/>
              </a:ext>
            </a:extLst>
          </p:cNvPr>
          <p:cNvSpPr/>
          <p:nvPr/>
        </p:nvSpPr>
        <p:spPr>
          <a:xfrm>
            <a:off x="5461433" y="1499649"/>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0" name="Graphic 99" descr="Feather with solid fill">
            <a:extLst>
              <a:ext uri="{FF2B5EF4-FFF2-40B4-BE49-F238E27FC236}">
                <a16:creationId xmlns:a16="http://schemas.microsoft.com/office/drawing/2014/main" id="{573D6100-C66F-40F0-BAF1-766506512E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5638796" y="1705718"/>
            <a:ext cx="914400" cy="914400"/>
          </a:xfrm>
          <a:prstGeom prst="rect">
            <a:avLst/>
          </a:prstGeom>
        </p:spPr>
      </p:pic>
      <p:sp>
        <p:nvSpPr>
          <p:cNvPr id="101" name="Oval 100">
            <a:extLst>
              <a:ext uri="{FF2B5EF4-FFF2-40B4-BE49-F238E27FC236}">
                <a16:creationId xmlns:a16="http://schemas.microsoft.com/office/drawing/2014/main" id="{58C0E709-D2D5-471D-B2C2-904EC46E4907}"/>
              </a:ext>
            </a:extLst>
          </p:cNvPr>
          <p:cNvSpPr/>
          <p:nvPr/>
        </p:nvSpPr>
        <p:spPr>
          <a:xfrm>
            <a:off x="7071610" y="1499647"/>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2" name="Group 101">
            <a:extLst>
              <a:ext uri="{FF2B5EF4-FFF2-40B4-BE49-F238E27FC236}">
                <a16:creationId xmlns:a16="http://schemas.microsoft.com/office/drawing/2014/main" id="{0374856B-4FE8-4582-815D-5A2781656F67}"/>
              </a:ext>
            </a:extLst>
          </p:cNvPr>
          <p:cNvGrpSpPr/>
          <p:nvPr/>
        </p:nvGrpSpPr>
        <p:grpSpPr>
          <a:xfrm>
            <a:off x="7189017" y="1617054"/>
            <a:ext cx="1034312" cy="1034312"/>
            <a:chOff x="2623457" y="-6047"/>
            <a:chExt cx="5791200" cy="5791200"/>
          </a:xfrm>
          <a:solidFill>
            <a:schemeClr val="bg1"/>
          </a:solidFill>
        </p:grpSpPr>
        <p:pic>
          <p:nvPicPr>
            <p:cNvPr id="103" name="Graphic 102" descr="Shield with solid fill">
              <a:extLst>
                <a:ext uri="{FF2B5EF4-FFF2-40B4-BE49-F238E27FC236}">
                  <a16:creationId xmlns:a16="http://schemas.microsoft.com/office/drawing/2014/main" id="{A3A976AB-4439-495E-97A3-9A8C4AA593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09629" y="1303634"/>
              <a:ext cx="2985338" cy="2985338"/>
            </a:xfrm>
            <a:prstGeom prst="rect">
              <a:avLst/>
            </a:prstGeom>
          </p:spPr>
        </p:pic>
        <p:pic>
          <p:nvPicPr>
            <p:cNvPr id="104" name="Graphic 103" descr="Shield Tick with solid fill">
              <a:extLst>
                <a:ext uri="{FF2B5EF4-FFF2-40B4-BE49-F238E27FC236}">
                  <a16:creationId xmlns:a16="http://schemas.microsoft.com/office/drawing/2014/main" id="{44F9FEA9-F893-420D-BD67-DFA4BFBF703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23457" y="-6047"/>
              <a:ext cx="5791200" cy="5791200"/>
            </a:xfrm>
            <a:prstGeom prst="rect">
              <a:avLst/>
            </a:prstGeom>
          </p:spPr>
        </p:pic>
      </p:grpSp>
      <p:sp>
        <p:nvSpPr>
          <p:cNvPr id="105" name="Oval 104">
            <a:extLst>
              <a:ext uri="{FF2B5EF4-FFF2-40B4-BE49-F238E27FC236}">
                <a16:creationId xmlns:a16="http://schemas.microsoft.com/office/drawing/2014/main" id="{15E5CC14-116E-44A6-8961-3B2B1A1E07A8}"/>
              </a:ext>
            </a:extLst>
          </p:cNvPr>
          <p:cNvSpPr/>
          <p:nvPr/>
        </p:nvSpPr>
        <p:spPr>
          <a:xfrm>
            <a:off x="8669772" y="1499647"/>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6" name="Graphic 105" descr="Leaf with solid fill">
            <a:extLst>
              <a:ext uri="{FF2B5EF4-FFF2-40B4-BE49-F238E27FC236}">
                <a16:creationId xmlns:a16="http://schemas.microsoft.com/office/drawing/2014/main" id="{6E099FC9-1F3E-43B5-9BA3-4844CC76728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7135" y="1677010"/>
            <a:ext cx="914400" cy="914400"/>
          </a:xfrm>
          <a:prstGeom prst="rect">
            <a:avLst/>
          </a:prstGeom>
        </p:spPr>
      </p:pic>
      <p:sp>
        <p:nvSpPr>
          <p:cNvPr id="107" name="Oval 106">
            <a:extLst>
              <a:ext uri="{FF2B5EF4-FFF2-40B4-BE49-F238E27FC236}">
                <a16:creationId xmlns:a16="http://schemas.microsoft.com/office/drawing/2014/main" id="{C6FF2A67-2C20-47F3-A903-2F293DC823D6}"/>
              </a:ext>
            </a:extLst>
          </p:cNvPr>
          <p:cNvSpPr/>
          <p:nvPr/>
        </p:nvSpPr>
        <p:spPr>
          <a:xfrm>
            <a:off x="10267934" y="1499647"/>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8" name="Group 107">
            <a:extLst>
              <a:ext uri="{FF2B5EF4-FFF2-40B4-BE49-F238E27FC236}">
                <a16:creationId xmlns:a16="http://schemas.microsoft.com/office/drawing/2014/main" id="{24152D69-0C72-44AE-9256-B6C15468EFA8}"/>
              </a:ext>
            </a:extLst>
          </p:cNvPr>
          <p:cNvGrpSpPr/>
          <p:nvPr/>
        </p:nvGrpSpPr>
        <p:grpSpPr>
          <a:xfrm>
            <a:off x="10418769" y="1864428"/>
            <a:ext cx="760192" cy="539563"/>
            <a:chOff x="10593608" y="3627358"/>
            <a:chExt cx="760192" cy="539563"/>
          </a:xfrm>
        </p:grpSpPr>
        <p:sp>
          <p:nvSpPr>
            <p:cNvPr id="109" name="Oval 108">
              <a:extLst>
                <a:ext uri="{FF2B5EF4-FFF2-40B4-BE49-F238E27FC236}">
                  <a16:creationId xmlns:a16="http://schemas.microsoft.com/office/drawing/2014/main" id="{293AFE18-FD05-4FB8-ABF7-DE20723D9D57}"/>
                </a:ext>
              </a:extLst>
            </p:cNvPr>
            <p:cNvSpPr/>
            <p:nvPr/>
          </p:nvSpPr>
          <p:spPr>
            <a:xfrm>
              <a:off x="10814237" y="3627358"/>
              <a:ext cx="539563" cy="53956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a:t>
              </a:r>
            </a:p>
          </p:txBody>
        </p:sp>
        <p:cxnSp>
          <p:nvCxnSpPr>
            <p:cNvPr id="110" name="Straight Connector 109">
              <a:extLst>
                <a:ext uri="{FF2B5EF4-FFF2-40B4-BE49-F238E27FC236}">
                  <a16:creationId xmlns:a16="http://schemas.microsoft.com/office/drawing/2014/main" id="{5F45C5CD-F4AD-485C-A172-08FE04204F26}"/>
                </a:ext>
              </a:extLst>
            </p:cNvPr>
            <p:cNvCxnSpPr>
              <a:stCxn id="109" idx="2"/>
            </p:cNvCxnSpPr>
            <p:nvPr/>
          </p:nvCxnSpPr>
          <p:spPr>
            <a:xfrm flipH="1" flipV="1">
              <a:off x="10593608" y="3893820"/>
              <a:ext cx="220629" cy="332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4" name="Footer Placeholder 3">
            <a:extLst>
              <a:ext uri="{FF2B5EF4-FFF2-40B4-BE49-F238E27FC236}">
                <a16:creationId xmlns:a16="http://schemas.microsoft.com/office/drawing/2014/main" id="{979A8A2E-07A8-4A62-A303-BA793BA62933}"/>
              </a:ext>
            </a:extLst>
          </p:cNvPr>
          <p:cNvSpPr txBox="1">
            <a:spLocks/>
          </p:cNvSpPr>
          <p:nvPr/>
        </p:nvSpPr>
        <p:spPr>
          <a:xfrm>
            <a:off x="10734555" y="5571138"/>
            <a:ext cx="1457446"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Josh Blank</a:t>
            </a:r>
          </a:p>
        </p:txBody>
      </p:sp>
      <p:grpSp>
        <p:nvGrpSpPr>
          <p:cNvPr id="116" name="Group 115">
            <a:extLst>
              <a:ext uri="{FF2B5EF4-FFF2-40B4-BE49-F238E27FC236}">
                <a16:creationId xmlns:a16="http://schemas.microsoft.com/office/drawing/2014/main" id="{930D0D7B-9E5E-493A-8E5E-6FBF2B134130}"/>
              </a:ext>
            </a:extLst>
          </p:cNvPr>
          <p:cNvGrpSpPr/>
          <p:nvPr/>
        </p:nvGrpSpPr>
        <p:grpSpPr>
          <a:xfrm>
            <a:off x="0" y="0"/>
            <a:ext cx="916020" cy="914400"/>
            <a:chOff x="6359151" y="1492035"/>
            <a:chExt cx="916020" cy="914400"/>
          </a:xfrm>
        </p:grpSpPr>
        <p:sp>
          <p:nvSpPr>
            <p:cNvPr id="117" name="Oval 116">
              <a:extLst>
                <a:ext uri="{FF2B5EF4-FFF2-40B4-BE49-F238E27FC236}">
                  <a16:creationId xmlns:a16="http://schemas.microsoft.com/office/drawing/2014/main" id="{6D06CD40-BFD8-4B5C-AA4F-139A4C96566A}"/>
                </a:ext>
              </a:extLst>
            </p:cNvPr>
            <p:cNvSpPr/>
            <p:nvPr/>
          </p:nvSpPr>
          <p:spPr>
            <a:xfrm>
              <a:off x="6458639"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8" name="Graphic 117" descr="New Moon">
              <a:extLst>
                <a:ext uri="{FF2B5EF4-FFF2-40B4-BE49-F238E27FC236}">
                  <a16:creationId xmlns:a16="http://schemas.microsoft.com/office/drawing/2014/main" id="{2140674C-0401-4666-A6B4-B5CFCDC19AC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60771" y="1492035"/>
              <a:ext cx="914400" cy="914400"/>
            </a:xfrm>
            <a:prstGeom prst="rect">
              <a:avLst/>
            </a:prstGeom>
          </p:spPr>
        </p:pic>
        <p:pic>
          <p:nvPicPr>
            <p:cNvPr id="119" name="Graphic 118" descr="First Quarter Moon">
              <a:extLst>
                <a:ext uri="{FF2B5EF4-FFF2-40B4-BE49-F238E27FC236}">
                  <a16:creationId xmlns:a16="http://schemas.microsoft.com/office/drawing/2014/main" id="{E584B495-9531-4BBA-873D-7CF83EEA36B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359151" y="1492035"/>
              <a:ext cx="914400" cy="914400"/>
            </a:xfrm>
            <a:prstGeom prst="rect">
              <a:avLst/>
            </a:prstGeom>
          </p:spPr>
        </p:pic>
      </p:grpSp>
    </p:spTree>
    <p:extLst>
      <p:ext uri="{BB962C8B-B14F-4D97-AF65-F5344CB8AC3E}">
        <p14:creationId xmlns:p14="http://schemas.microsoft.com/office/powerpoint/2010/main" val="2596433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954D794-858E-47F2-96F5-1A802887D726}"/>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BF16D6B8-23A8-4C59-886A-5D565054433E}"/>
              </a:ext>
            </a:extLst>
          </p:cNvPr>
          <p:cNvSpPr>
            <a:spLocks noGrp="1"/>
          </p:cNvSpPr>
          <p:nvPr>
            <p:ph type="sldNum" sz="quarter" idx="4"/>
          </p:nvPr>
        </p:nvSpPr>
        <p:spPr/>
        <p:txBody>
          <a:bodyPr/>
          <a:lstStyle/>
          <a:p>
            <a:fld id="{6F1FABC0-072B-4F22-8F9B-95A9D10B0206}" type="slidenum">
              <a:rPr lang="en-US" smtClean="0"/>
              <a:pPr/>
              <a:t>34</a:t>
            </a:fld>
            <a:endParaRPr lang="en-US"/>
          </a:p>
        </p:txBody>
      </p:sp>
      <p:sp>
        <p:nvSpPr>
          <p:cNvPr id="6" name="Rectangle: Rounded Corners 5">
            <a:extLst>
              <a:ext uri="{FF2B5EF4-FFF2-40B4-BE49-F238E27FC236}">
                <a16:creationId xmlns:a16="http://schemas.microsoft.com/office/drawing/2014/main" id="{0AB324A0-A30A-495B-A35B-D5C2C6A3916C}"/>
              </a:ext>
            </a:extLst>
          </p:cNvPr>
          <p:cNvSpPr/>
          <p:nvPr/>
        </p:nvSpPr>
        <p:spPr>
          <a:xfrm>
            <a:off x="2452969" y="287827"/>
            <a:ext cx="7286056"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Future Work</a:t>
            </a:r>
          </a:p>
        </p:txBody>
      </p:sp>
      <p:grpSp>
        <p:nvGrpSpPr>
          <p:cNvPr id="82" name="Group 81">
            <a:extLst>
              <a:ext uri="{FF2B5EF4-FFF2-40B4-BE49-F238E27FC236}">
                <a16:creationId xmlns:a16="http://schemas.microsoft.com/office/drawing/2014/main" id="{E3CBD1C4-6CB8-4B6E-9B54-C453976AE531}"/>
              </a:ext>
            </a:extLst>
          </p:cNvPr>
          <p:cNvGrpSpPr/>
          <p:nvPr/>
        </p:nvGrpSpPr>
        <p:grpSpPr>
          <a:xfrm>
            <a:off x="4460796" y="3116340"/>
            <a:ext cx="7286057" cy="2605832"/>
            <a:chOff x="606793" y="1020300"/>
            <a:chExt cx="10747008" cy="3843629"/>
          </a:xfrm>
        </p:grpSpPr>
        <p:sp>
          <p:nvSpPr>
            <p:cNvPr id="83" name="Rectangle: Rounded Corners 82">
              <a:extLst>
                <a:ext uri="{FF2B5EF4-FFF2-40B4-BE49-F238E27FC236}">
                  <a16:creationId xmlns:a16="http://schemas.microsoft.com/office/drawing/2014/main" id="{FE2CDABF-EC19-4146-BD68-E73EAA222C24}"/>
                </a:ext>
              </a:extLst>
            </p:cNvPr>
            <p:cNvSpPr/>
            <p:nvPr/>
          </p:nvSpPr>
          <p:spPr>
            <a:xfrm rot="5400000" flipV="1">
              <a:off x="3679057" y="3443874"/>
              <a:ext cx="741531" cy="268448"/>
            </a:xfrm>
            <a:prstGeom prst="round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Rounded Corners 83">
              <a:extLst>
                <a:ext uri="{FF2B5EF4-FFF2-40B4-BE49-F238E27FC236}">
                  <a16:creationId xmlns:a16="http://schemas.microsoft.com/office/drawing/2014/main" id="{AC440C44-D1D8-4AB3-B875-00D2125B754F}"/>
                </a:ext>
              </a:extLst>
            </p:cNvPr>
            <p:cNvSpPr/>
            <p:nvPr/>
          </p:nvSpPr>
          <p:spPr>
            <a:xfrm rot="16200000">
              <a:off x="3893450" y="2804743"/>
              <a:ext cx="1304544" cy="269822"/>
            </a:xfrm>
            <a:prstGeom prst="roundRect">
              <a:avLst/>
            </a:prstGeom>
            <a:solidFill>
              <a:srgbClr val="FFFF66"/>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Rounded Corners 84">
              <a:extLst>
                <a:ext uri="{FF2B5EF4-FFF2-40B4-BE49-F238E27FC236}">
                  <a16:creationId xmlns:a16="http://schemas.microsoft.com/office/drawing/2014/main" id="{8AB7EFA6-1250-4D0C-9C19-ACF4086D170C}"/>
                </a:ext>
              </a:extLst>
            </p:cNvPr>
            <p:cNvSpPr/>
            <p:nvPr/>
          </p:nvSpPr>
          <p:spPr>
            <a:xfrm rot="16200000">
              <a:off x="2411296" y="1245936"/>
              <a:ext cx="496762" cy="3384921"/>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6" name="Group 85">
              <a:extLst>
                <a:ext uri="{FF2B5EF4-FFF2-40B4-BE49-F238E27FC236}">
                  <a16:creationId xmlns:a16="http://schemas.microsoft.com/office/drawing/2014/main" id="{0E65C107-C343-43BA-A406-873CAC60C1A1}"/>
                </a:ext>
              </a:extLst>
            </p:cNvPr>
            <p:cNvGrpSpPr/>
            <p:nvPr/>
          </p:nvGrpSpPr>
          <p:grpSpPr>
            <a:xfrm rot="16200000" flipH="1">
              <a:off x="2481258" y="2031649"/>
              <a:ext cx="289716" cy="2600045"/>
              <a:chOff x="6005219" y="1562428"/>
              <a:chExt cx="152874" cy="1371969"/>
            </a:xfrm>
          </p:grpSpPr>
          <p:sp>
            <p:nvSpPr>
              <p:cNvPr id="126" name="Isosceles Triangle 125">
                <a:extLst>
                  <a:ext uri="{FF2B5EF4-FFF2-40B4-BE49-F238E27FC236}">
                    <a16:creationId xmlns:a16="http://schemas.microsoft.com/office/drawing/2014/main" id="{27B49612-2E70-43A6-AFDE-3D5D133E4BC7}"/>
                  </a:ext>
                </a:extLst>
              </p:cNvPr>
              <p:cNvSpPr/>
              <p:nvPr/>
            </p:nvSpPr>
            <p:spPr>
              <a:xfrm rot="5400000">
                <a:off x="6005606" y="278190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Isosceles Triangle 126">
                <a:extLst>
                  <a:ext uri="{FF2B5EF4-FFF2-40B4-BE49-F238E27FC236}">
                    <a16:creationId xmlns:a16="http://schemas.microsoft.com/office/drawing/2014/main" id="{F84F9F75-FA50-4109-91A5-F0BAAEFA30FB}"/>
                  </a:ext>
                </a:extLst>
              </p:cNvPr>
              <p:cNvSpPr/>
              <p:nvPr/>
            </p:nvSpPr>
            <p:spPr>
              <a:xfrm rot="5400000">
                <a:off x="6005604" y="2629803"/>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Isosceles Triangle 127">
                <a:extLst>
                  <a:ext uri="{FF2B5EF4-FFF2-40B4-BE49-F238E27FC236}">
                    <a16:creationId xmlns:a16="http://schemas.microsoft.com/office/drawing/2014/main" id="{623C3FBB-9EC0-4899-B7BD-274A851081EF}"/>
                  </a:ext>
                </a:extLst>
              </p:cNvPr>
              <p:cNvSpPr/>
              <p:nvPr/>
            </p:nvSpPr>
            <p:spPr>
              <a:xfrm rot="5400000">
                <a:off x="6005604" y="247769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Isosceles Triangle 128">
                <a:extLst>
                  <a:ext uri="{FF2B5EF4-FFF2-40B4-BE49-F238E27FC236}">
                    <a16:creationId xmlns:a16="http://schemas.microsoft.com/office/drawing/2014/main" id="{8E9E3074-2686-4094-9723-987E26ACDFAB}"/>
                  </a:ext>
                </a:extLst>
              </p:cNvPr>
              <p:cNvSpPr/>
              <p:nvPr/>
            </p:nvSpPr>
            <p:spPr>
              <a:xfrm rot="5400000">
                <a:off x="6005603" y="232558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Isosceles Triangle 129">
                <a:extLst>
                  <a:ext uri="{FF2B5EF4-FFF2-40B4-BE49-F238E27FC236}">
                    <a16:creationId xmlns:a16="http://schemas.microsoft.com/office/drawing/2014/main" id="{5FF00668-1052-4793-9086-A26595A1680E}"/>
                  </a:ext>
                </a:extLst>
              </p:cNvPr>
              <p:cNvSpPr/>
              <p:nvPr/>
            </p:nvSpPr>
            <p:spPr>
              <a:xfrm rot="5400000">
                <a:off x="6005606" y="217147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Isosceles Triangle 130">
                <a:extLst>
                  <a:ext uri="{FF2B5EF4-FFF2-40B4-BE49-F238E27FC236}">
                    <a16:creationId xmlns:a16="http://schemas.microsoft.com/office/drawing/2014/main" id="{0356C4FF-E6E0-476C-8E79-67DEE134FF01}"/>
                  </a:ext>
                </a:extLst>
              </p:cNvPr>
              <p:cNvSpPr/>
              <p:nvPr/>
            </p:nvSpPr>
            <p:spPr>
              <a:xfrm rot="5400000">
                <a:off x="6005604" y="201936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Isosceles Triangle 131">
                <a:extLst>
                  <a:ext uri="{FF2B5EF4-FFF2-40B4-BE49-F238E27FC236}">
                    <a16:creationId xmlns:a16="http://schemas.microsoft.com/office/drawing/2014/main" id="{04FCA15B-2251-4906-96C7-1C1B200C8413}"/>
                  </a:ext>
                </a:extLst>
              </p:cNvPr>
              <p:cNvSpPr/>
              <p:nvPr/>
            </p:nvSpPr>
            <p:spPr>
              <a:xfrm rot="5400000">
                <a:off x="6005604" y="1867262"/>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3" name="Isosceles Triangle 132">
                <a:extLst>
                  <a:ext uri="{FF2B5EF4-FFF2-40B4-BE49-F238E27FC236}">
                    <a16:creationId xmlns:a16="http://schemas.microsoft.com/office/drawing/2014/main" id="{C06B4EB3-DFFB-477F-9514-EC5B33EB9C9C}"/>
                  </a:ext>
                </a:extLst>
              </p:cNvPr>
              <p:cNvSpPr/>
              <p:nvPr/>
            </p:nvSpPr>
            <p:spPr>
              <a:xfrm rot="5400000">
                <a:off x="6005603" y="171515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Isosceles Triangle 133">
                <a:extLst>
                  <a:ext uri="{FF2B5EF4-FFF2-40B4-BE49-F238E27FC236}">
                    <a16:creationId xmlns:a16="http://schemas.microsoft.com/office/drawing/2014/main" id="{0BC80422-413F-4C48-892B-54114F60AF6C}"/>
                  </a:ext>
                </a:extLst>
              </p:cNvPr>
              <p:cNvSpPr/>
              <p:nvPr/>
            </p:nvSpPr>
            <p:spPr>
              <a:xfrm rot="5400000">
                <a:off x="6005601" y="156204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7" name="Group 86">
              <a:extLst>
                <a:ext uri="{FF2B5EF4-FFF2-40B4-BE49-F238E27FC236}">
                  <a16:creationId xmlns:a16="http://schemas.microsoft.com/office/drawing/2014/main" id="{32FDFDD6-9B44-451D-A9C7-48F9B5086A93}"/>
                </a:ext>
              </a:extLst>
            </p:cNvPr>
            <p:cNvGrpSpPr/>
            <p:nvPr/>
          </p:nvGrpSpPr>
          <p:grpSpPr>
            <a:xfrm rot="5400000" flipH="1">
              <a:off x="2363656" y="1244427"/>
              <a:ext cx="289716" cy="2600045"/>
              <a:chOff x="6005219" y="1562428"/>
              <a:chExt cx="152874" cy="1371969"/>
            </a:xfrm>
          </p:grpSpPr>
          <p:sp>
            <p:nvSpPr>
              <p:cNvPr id="117" name="Isosceles Triangle 116">
                <a:extLst>
                  <a:ext uri="{FF2B5EF4-FFF2-40B4-BE49-F238E27FC236}">
                    <a16:creationId xmlns:a16="http://schemas.microsoft.com/office/drawing/2014/main" id="{18E73DC0-A3C7-43E1-8D6F-F211F165F671}"/>
                  </a:ext>
                </a:extLst>
              </p:cNvPr>
              <p:cNvSpPr/>
              <p:nvPr/>
            </p:nvSpPr>
            <p:spPr>
              <a:xfrm rot="5400000">
                <a:off x="6005606" y="278190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Isosceles Triangle 117">
                <a:extLst>
                  <a:ext uri="{FF2B5EF4-FFF2-40B4-BE49-F238E27FC236}">
                    <a16:creationId xmlns:a16="http://schemas.microsoft.com/office/drawing/2014/main" id="{561FBEF7-19CE-4A3F-A144-FF8D0D4DBAAE}"/>
                  </a:ext>
                </a:extLst>
              </p:cNvPr>
              <p:cNvSpPr/>
              <p:nvPr/>
            </p:nvSpPr>
            <p:spPr>
              <a:xfrm rot="5400000">
                <a:off x="6005604" y="2629803"/>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Isosceles Triangle 118">
                <a:extLst>
                  <a:ext uri="{FF2B5EF4-FFF2-40B4-BE49-F238E27FC236}">
                    <a16:creationId xmlns:a16="http://schemas.microsoft.com/office/drawing/2014/main" id="{7A5DE74F-F65B-44A5-BC15-DFDE805475F3}"/>
                  </a:ext>
                </a:extLst>
              </p:cNvPr>
              <p:cNvSpPr/>
              <p:nvPr/>
            </p:nvSpPr>
            <p:spPr>
              <a:xfrm rot="5400000">
                <a:off x="6005604" y="247769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Isosceles Triangle 119">
                <a:extLst>
                  <a:ext uri="{FF2B5EF4-FFF2-40B4-BE49-F238E27FC236}">
                    <a16:creationId xmlns:a16="http://schemas.microsoft.com/office/drawing/2014/main" id="{D9801B18-64C8-4D1C-8259-452CF35E8C6A}"/>
                  </a:ext>
                </a:extLst>
              </p:cNvPr>
              <p:cNvSpPr/>
              <p:nvPr/>
            </p:nvSpPr>
            <p:spPr>
              <a:xfrm rot="5400000">
                <a:off x="6005603" y="232558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Isosceles Triangle 120">
                <a:extLst>
                  <a:ext uri="{FF2B5EF4-FFF2-40B4-BE49-F238E27FC236}">
                    <a16:creationId xmlns:a16="http://schemas.microsoft.com/office/drawing/2014/main" id="{623D78D2-C6CB-4536-900A-BDF72C3DE364}"/>
                  </a:ext>
                </a:extLst>
              </p:cNvPr>
              <p:cNvSpPr/>
              <p:nvPr/>
            </p:nvSpPr>
            <p:spPr>
              <a:xfrm rot="5400000">
                <a:off x="6005606" y="217147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Isosceles Triangle 121">
                <a:extLst>
                  <a:ext uri="{FF2B5EF4-FFF2-40B4-BE49-F238E27FC236}">
                    <a16:creationId xmlns:a16="http://schemas.microsoft.com/office/drawing/2014/main" id="{CE480A55-0CB4-424C-A12E-7B4A792DC33D}"/>
                  </a:ext>
                </a:extLst>
              </p:cNvPr>
              <p:cNvSpPr/>
              <p:nvPr/>
            </p:nvSpPr>
            <p:spPr>
              <a:xfrm rot="5400000">
                <a:off x="6005604" y="201936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Isosceles Triangle 122">
                <a:extLst>
                  <a:ext uri="{FF2B5EF4-FFF2-40B4-BE49-F238E27FC236}">
                    <a16:creationId xmlns:a16="http://schemas.microsoft.com/office/drawing/2014/main" id="{95B77ABB-2083-4D72-8840-8180D1BD2CC0}"/>
                  </a:ext>
                </a:extLst>
              </p:cNvPr>
              <p:cNvSpPr/>
              <p:nvPr/>
            </p:nvSpPr>
            <p:spPr>
              <a:xfrm rot="5400000">
                <a:off x="6005604" y="1867262"/>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Isosceles Triangle 123">
                <a:extLst>
                  <a:ext uri="{FF2B5EF4-FFF2-40B4-BE49-F238E27FC236}">
                    <a16:creationId xmlns:a16="http://schemas.microsoft.com/office/drawing/2014/main" id="{A813FABE-8C42-4FBD-9062-D63C8EC4096E}"/>
                  </a:ext>
                </a:extLst>
              </p:cNvPr>
              <p:cNvSpPr/>
              <p:nvPr/>
            </p:nvSpPr>
            <p:spPr>
              <a:xfrm rot="5400000">
                <a:off x="6005603" y="171515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Isosceles Triangle 124">
                <a:extLst>
                  <a:ext uri="{FF2B5EF4-FFF2-40B4-BE49-F238E27FC236}">
                    <a16:creationId xmlns:a16="http://schemas.microsoft.com/office/drawing/2014/main" id="{34BAC5F6-7297-442D-8DB9-E63C68B38810}"/>
                  </a:ext>
                </a:extLst>
              </p:cNvPr>
              <p:cNvSpPr/>
              <p:nvPr/>
            </p:nvSpPr>
            <p:spPr>
              <a:xfrm rot="5400000">
                <a:off x="6005601" y="156204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88" name="Picture 87">
              <a:extLst>
                <a:ext uri="{FF2B5EF4-FFF2-40B4-BE49-F238E27FC236}">
                  <a16:creationId xmlns:a16="http://schemas.microsoft.com/office/drawing/2014/main" id="{58A28804-7F6D-42B9-8AED-4030C55487CB}"/>
                </a:ext>
              </a:extLst>
            </p:cNvPr>
            <p:cNvPicPr>
              <a:picLocks noChangeAspect="1"/>
            </p:cNvPicPr>
            <p:nvPr/>
          </p:nvPicPr>
          <p:blipFill>
            <a:blip r:embed="rId2"/>
            <a:stretch>
              <a:fillRect/>
            </a:stretch>
          </p:blipFill>
          <p:spPr>
            <a:xfrm rot="16200000" flipH="1">
              <a:off x="8425351" y="1031062"/>
              <a:ext cx="1414606" cy="3887543"/>
            </a:xfrm>
            <a:prstGeom prst="rect">
              <a:avLst/>
            </a:prstGeom>
          </p:spPr>
        </p:pic>
        <p:sp>
          <p:nvSpPr>
            <p:cNvPr id="89" name="Chord 88">
              <a:extLst>
                <a:ext uri="{FF2B5EF4-FFF2-40B4-BE49-F238E27FC236}">
                  <a16:creationId xmlns:a16="http://schemas.microsoft.com/office/drawing/2014/main" id="{E1716D60-FEA5-4BC5-B653-509785BB6233}"/>
                </a:ext>
              </a:extLst>
            </p:cNvPr>
            <p:cNvSpPr/>
            <p:nvPr/>
          </p:nvSpPr>
          <p:spPr>
            <a:xfrm>
              <a:off x="606793" y="1020300"/>
              <a:ext cx="3843629" cy="3843629"/>
            </a:xfrm>
            <a:prstGeom prst="chord">
              <a:avLst>
                <a:gd name="adj1" fmla="val 8532907"/>
                <a:gd name="adj2" fmla="val 13059031"/>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Rounded Corners 89">
              <a:extLst>
                <a:ext uri="{FF2B5EF4-FFF2-40B4-BE49-F238E27FC236}">
                  <a16:creationId xmlns:a16="http://schemas.microsoft.com/office/drawing/2014/main" id="{CC9C74A8-73B3-4DC3-B85A-52B7B7A44A01}"/>
                </a:ext>
              </a:extLst>
            </p:cNvPr>
            <p:cNvSpPr/>
            <p:nvPr/>
          </p:nvSpPr>
          <p:spPr>
            <a:xfrm rot="16200000">
              <a:off x="10207914" y="2802977"/>
              <a:ext cx="2021951" cy="269822"/>
            </a:xfrm>
            <a:prstGeom prst="round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Rounded Corners 90">
              <a:extLst>
                <a:ext uri="{FF2B5EF4-FFF2-40B4-BE49-F238E27FC236}">
                  <a16:creationId xmlns:a16="http://schemas.microsoft.com/office/drawing/2014/main" id="{B8B2F017-607C-4248-AF60-ABAC635FD4B8}"/>
                </a:ext>
              </a:extLst>
            </p:cNvPr>
            <p:cNvSpPr/>
            <p:nvPr/>
          </p:nvSpPr>
          <p:spPr>
            <a:xfrm rot="16200000">
              <a:off x="3679058" y="2166947"/>
              <a:ext cx="741531" cy="268448"/>
            </a:xfrm>
            <a:prstGeom prst="round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Rounded Corners 91">
              <a:extLst>
                <a:ext uri="{FF2B5EF4-FFF2-40B4-BE49-F238E27FC236}">
                  <a16:creationId xmlns:a16="http://schemas.microsoft.com/office/drawing/2014/main" id="{59ECA4F5-5C21-4AAE-BBA9-E30687C6A614}"/>
                </a:ext>
              </a:extLst>
            </p:cNvPr>
            <p:cNvSpPr/>
            <p:nvPr/>
          </p:nvSpPr>
          <p:spPr>
            <a:xfrm>
              <a:off x="3915599" y="1926912"/>
              <a:ext cx="7427201" cy="268448"/>
            </a:xfrm>
            <a:prstGeom prst="round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Rounded Corners 92">
              <a:extLst>
                <a:ext uri="{FF2B5EF4-FFF2-40B4-BE49-F238E27FC236}">
                  <a16:creationId xmlns:a16="http://schemas.microsoft.com/office/drawing/2014/main" id="{8B78F9D6-D65A-485B-847B-274142105C09}"/>
                </a:ext>
              </a:extLst>
            </p:cNvPr>
            <p:cNvSpPr/>
            <p:nvPr/>
          </p:nvSpPr>
          <p:spPr>
            <a:xfrm flipV="1">
              <a:off x="3915598" y="3683909"/>
              <a:ext cx="7427201" cy="268448"/>
            </a:xfrm>
            <a:prstGeom prst="round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Rounded Corners 93">
              <a:extLst>
                <a:ext uri="{FF2B5EF4-FFF2-40B4-BE49-F238E27FC236}">
                  <a16:creationId xmlns:a16="http://schemas.microsoft.com/office/drawing/2014/main" id="{3C34D78F-A1E1-4473-9979-D5E82D10356D}"/>
                </a:ext>
              </a:extLst>
            </p:cNvPr>
            <p:cNvSpPr/>
            <p:nvPr/>
          </p:nvSpPr>
          <p:spPr>
            <a:xfrm>
              <a:off x="4690755" y="2216126"/>
              <a:ext cx="2401401" cy="418629"/>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Rounded Corners 94">
              <a:extLst>
                <a:ext uri="{FF2B5EF4-FFF2-40B4-BE49-F238E27FC236}">
                  <a16:creationId xmlns:a16="http://schemas.microsoft.com/office/drawing/2014/main" id="{A4BEB60A-74AF-49B5-B761-C7CDE99A7D23}"/>
                </a:ext>
              </a:extLst>
            </p:cNvPr>
            <p:cNvSpPr/>
            <p:nvPr/>
          </p:nvSpPr>
          <p:spPr>
            <a:xfrm>
              <a:off x="4687575" y="3201183"/>
              <a:ext cx="2431479" cy="465929"/>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Rounded Corners 95">
              <a:extLst>
                <a:ext uri="{FF2B5EF4-FFF2-40B4-BE49-F238E27FC236}">
                  <a16:creationId xmlns:a16="http://schemas.microsoft.com/office/drawing/2014/main" id="{B67DD047-505C-4AFF-A97D-2BB73F6E7ED1}"/>
                </a:ext>
              </a:extLst>
            </p:cNvPr>
            <p:cNvSpPr/>
            <p:nvPr/>
          </p:nvSpPr>
          <p:spPr>
            <a:xfrm>
              <a:off x="5065955" y="2640615"/>
              <a:ext cx="1506426" cy="558491"/>
            </a:xfrm>
            <a:prstGeom prst="roundRect">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M</a:t>
              </a:r>
            </a:p>
          </p:txBody>
        </p:sp>
        <p:sp>
          <p:nvSpPr>
            <p:cNvPr id="97" name="Rectangle: Rounded Corners 96">
              <a:extLst>
                <a:ext uri="{FF2B5EF4-FFF2-40B4-BE49-F238E27FC236}">
                  <a16:creationId xmlns:a16="http://schemas.microsoft.com/office/drawing/2014/main" id="{46B70511-199D-4CF3-AA73-7233A78241B2}"/>
                </a:ext>
              </a:extLst>
            </p:cNvPr>
            <p:cNvSpPr/>
            <p:nvPr/>
          </p:nvSpPr>
          <p:spPr>
            <a:xfrm>
              <a:off x="4684359" y="2868609"/>
              <a:ext cx="380414" cy="117630"/>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8" name="Group 97">
              <a:extLst>
                <a:ext uri="{FF2B5EF4-FFF2-40B4-BE49-F238E27FC236}">
                  <a16:creationId xmlns:a16="http://schemas.microsoft.com/office/drawing/2014/main" id="{CAC4DAA0-20E3-4A81-9FB3-899C0AAB0DCD}"/>
                </a:ext>
              </a:extLst>
            </p:cNvPr>
            <p:cNvGrpSpPr/>
            <p:nvPr/>
          </p:nvGrpSpPr>
          <p:grpSpPr>
            <a:xfrm>
              <a:off x="1352621" y="2399591"/>
              <a:ext cx="2429388" cy="1076940"/>
              <a:chOff x="1092006" y="1130242"/>
              <a:chExt cx="2429388" cy="1076940"/>
            </a:xfrm>
          </p:grpSpPr>
          <p:cxnSp>
            <p:nvCxnSpPr>
              <p:cNvPr id="108" name="Straight Connector 107">
                <a:extLst>
                  <a:ext uri="{FF2B5EF4-FFF2-40B4-BE49-F238E27FC236}">
                    <a16:creationId xmlns:a16="http://schemas.microsoft.com/office/drawing/2014/main" id="{6B0A3111-8372-4B78-9B87-837E98821421}"/>
                  </a:ext>
                </a:extLst>
              </p:cNvPr>
              <p:cNvCxnSpPr>
                <a:stCxn id="125" idx="0"/>
                <a:endCxn id="126" idx="0"/>
              </p:cNvCxnSpPr>
              <p:nvPr/>
            </p:nvCxnSpPr>
            <p:spPr>
              <a:xfrm>
                <a:off x="3403792" y="1130251"/>
                <a:ext cx="117602" cy="1076931"/>
              </a:xfrm>
              <a:prstGeom prst="line">
                <a:avLst/>
              </a:prstGeom>
              <a:ln w="381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7F347CF8-7707-4AB6-89D3-D16D9F24A49E}"/>
                  </a:ext>
                </a:extLst>
              </p:cNvPr>
              <p:cNvCxnSpPr>
                <a:cxnSpLocks/>
                <a:stCxn id="124" idx="0"/>
                <a:endCxn id="127" idx="0"/>
              </p:cNvCxnSpPr>
              <p:nvPr/>
            </p:nvCxnSpPr>
            <p:spPr>
              <a:xfrm>
                <a:off x="3113633" y="1130247"/>
                <a:ext cx="119502" cy="1076931"/>
              </a:xfrm>
              <a:prstGeom prst="line">
                <a:avLst/>
              </a:prstGeom>
              <a:ln w="381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55D6A37E-87E7-4AC5-80A6-504E981C3F9D}"/>
                  </a:ext>
                </a:extLst>
              </p:cNvPr>
              <p:cNvCxnSpPr>
                <a:cxnSpLocks/>
                <a:stCxn id="123" idx="0"/>
                <a:endCxn id="128" idx="0"/>
              </p:cNvCxnSpPr>
              <p:nvPr/>
            </p:nvCxnSpPr>
            <p:spPr>
              <a:xfrm>
                <a:off x="2825372" y="1130245"/>
                <a:ext cx="119502" cy="1076933"/>
              </a:xfrm>
              <a:prstGeom prst="line">
                <a:avLst/>
              </a:prstGeom>
              <a:ln w="381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6FBC0996-C648-4B8C-ACD0-3D579DF57B3B}"/>
                  </a:ext>
                </a:extLst>
              </p:cNvPr>
              <p:cNvCxnSpPr>
                <a:cxnSpLocks/>
                <a:stCxn id="122" idx="0"/>
                <a:endCxn id="129" idx="0"/>
              </p:cNvCxnSpPr>
              <p:nvPr/>
            </p:nvCxnSpPr>
            <p:spPr>
              <a:xfrm>
                <a:off x="2537111" y="1130245"/>
                <a:ext cx="119502" cy="1076931"/>
              </a:xfrm>
              <a:prstGeom prst="line">
                <a:avLst/>
              </a:prstGeom>
              <a:ln w="381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FA5294D-EC6F-43AE-ACED-4212455A6488}"/>
                  </a:ext>
                </a:extLst>
              </p:cNvPr>
              <p:cNvCxnSpPr>
                <a:cxnSpLocks/>
                <a:stCxn id="121" idx="0"/>
                <a:endCxn id="130" idx="0"/>
              </p:cNvCxnSpPr>
              <p:nvPr/>
            </p:nvCxnSpPr>
            <p:spPr>
              <a:xfrm>
                <a:off x="2248852" y="1130242"/>
                <a:ext cx="115696" cy="1076940"/>
              </a:xfrm>
              <a:prstGeom prst="line">
                <a:avLst/>
              </a:prstGeom>
              <a:ln w="381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D9AA9CF-7CC8-4AD8-8044-32AA9A4FE31C}"/>
                  </a:ext>
                </a:extLst>
              </p:cNvPr>
              <p:cNvCxnSpPr>
                <a:cxnSpLocks/>
                <a:stCxn id="120" idx="0"/>
                <a:endCxn id="131" idx="0"/>
              </p:cNvCxnSpPr>
              <p:nvPr/>
            </p:nvCxnSpPr>
            <p:spPr>
              <a:xfrm>
                <a:off x="1956787" y="1130247"/>
                <a:ext cx="119502" cy="1076931"/>
              </a:xfrm>
              <a:prstGeom prst="line">
                <a:avLst/>
              </a:prstGeom>
              <a:ln w="381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06B9D82-0CBB-4854-B197-658FA79BB949}"/>
                  </a:ext>
                </a:extLst>
              </p:cNvPr>
              <p:cNvCxnSpPr>
                <a:cxnSpLocks/>
                <a:stCxn id="119" idx="0"/>
                <a:endCxn id="132" idx="0"/>
              </p:cNvCxnSpPr>
              <p:nvPr/>
            </p:nvCxnSpPr>
            <p:spPr>
              <a:xfrm>
                <a:off x="1668526" y="1130245"/>
                <a:ext cx="119502" cy="1076933"/>
              </a:xfrm>
              <a:prstGeom prst="line">
                <a:avLst/>
              </a:prstGeom>
              <a:ln w="381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4BB6831F-01E7-4D37-B667-577911E63EE3}"/>
                  </a:ext>
                </a:extLst>
              </p:cNvPr>
              <p:cNvCxnSpPr>
                <a:cxnSpLocks/>
                <a:stCxn id="118" idx="0"/>
                <a:endCxn id="133" idx="0"/>
              </p:cNvCxnSpPr>
              <p:nvPr/>
            </p:nvCxnSpPr>
            <p:spPr>
              <a:xfrm>
                <a:off x="1380265" y="1130245"/>
                <a:ext cx="119502" cy="1076931"/>
              </a:xfrm>
              <a:prstGeom prst="line">
                <a:avLst/>
              </a:prstGeom>
              <a:ln w="38100">
                <a:solidFill>
                  <a:srgbClr val="606060"/>
                </a:solidFill>
                <a:prstDash val="solid"/>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8019D2F-C789-403B-AF10-8C484E8CE6DF}"/>
                  </a:ext>
                </a:extLst>
              </p:cNvPr>
              <p:cNvCxnSpPr>
                <a:cxnSpLocks/>
                <a:stCxn id="117" idx="0"/>
                <a:endCxn id="134" idx="0"/>
              </p:cNvCxnSpPr>
              <p:nvPr/>
            </p:nvCxnSpPr>
            <p:spPr>
              <a:xfrm>
                <a:off x="1092006" y="1130242"/>
                <a:ext cx="117602" cy="1076930"/>
              </a:xfrm>
              <a:prstGeom prst="line">
                <a:avLst/>
              </a:prstGeom>
              <a:ln w="38100">
                <a:solidFill>
                  <a:srgbClr val="606060"/>
                </a:solidFill>
                <a:prstDash val="solid"/>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ABB6F162-2257-4823-B7EF-5349D8D10AC0}"/>
                </a:ext>
              </a:extLst>
            </p:cNvPr>
            <p:cNvGrpSpPr/>
            <p:nvPr/>
          </p:nvGrpSpPr>
          <p:grpSpPr>
            <a:xfrm>
              <a:off x="3377740" y="1084710"/>
              <a:ext cx="7965056" cy="2038823"/>
              <a:chOff x="3377739" y="2425829"/>
              <a:chExt cx="7965056" cy="2038823"/>
            </a:xfrm>
          </p:grpSpPr>
          <p:sp>
            <p:nvSpPr>
              <p:cNvPr id="105" name="Block Arc 104">
                <a:extLst>
                  <a:ext uri="{FF2B5EF4-FFF2-40B4-BE49-F238E27FC236}">
                    <a16:creationId xmlns:a16="http://schemas.microsoft.com/office/drawing/2014/main" id="{2FF35003-04F9-458F-851C-7E8D391AB88A}"/>
                  </a:ext>
                </a:extLst>
              </p:cNvPr>
              <p:cNvSpPr/>
              <p:nvPr/>
            </p:nvSpPr>
            <p:spPr>
              <a:xfrm rot="16200000" flipH="1">
                <a:off x="6579516" y="-635311"/>
                <a:ext cx="1702139" cy="7824418"/>
              </a:xfrm>
              <a:prstGeom prst="blockArc">
                <a:avLst>
                  <a:gd name="adj1" fmla="val 5406431"/>
                  <a:gd name="adj2" fmla="val 16178581"/>
                  <a:gd name="adj3" fmla="val 1968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6" name="Block Arc 105">
                <a:extLst>
                  <a:ext uri="{FF2B5EF4-FFF2-40B4-BE49-F238E27FC236}">
                    <a16:creationId xmlns:a16="http://schemas.microsoft.com/office/drawing/2014/main" id="{4123DE1E-AF91-4CFC-86B3-8C0238D2EB15}"/>
                  </a:ext>
                </a:extLst>
              </p:cNvPr>
              <p:cNvSpPr/>
              <p:nvPr/>
            </p:nvSpPr>
            <p:spPr>
              <a:xfrm>
                <a:off x="3380339" y="2968507"/>
                <a:ext cx="970171" cy="1496145"/>
              </a:xfrm>
              <a:prstGeom prst="blockArc">
                <a:avLst>
                  <a:gd name="adj1" fmla="val 10800000"/>
                  <a:gd name="adj2" fmla="val 16139240"/>
                  <a:gd name="adj3" fmla="val 2923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7" name="Isosceles Triangle 106">
                <a:extLst>
                  <a:ext uri="{FF2B5EF4-FFF2-40B4-BE49-F238E27FC236}">
                    <a16:creationId xmlns:a16="http://schemas.microsoft.com/office/drawing/2014/main" id="{88C0B9ED-F3D9-4D71-81B4-1F332AAA728F}"/>
                  </a:ext>
                </a:extLst>
              </p:cNvPr>
              <p:cNvSpPr/>
              <p:nvPr/>
            </p:nvSpPr>
            <p:spPr>
              <a:xfrm rot="10800000" flipH="1">
                <a:off x="3377739" y="3706735"/>
                <a:ext cx="288259" cy="289706"/>
              </a:xfrm>
              <a:prstGeom prst="triangle">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0" name="Block Arc 99">
              <a:extLst>
                <a:ext uri="{FF2B5EF4-FFF2-40B4-BE49-F238E27FC236}">
                  <a16:creationId xmlns:a16="http://schemas.microsoft.com/office/drawing/2014/main" id="{16F6F1A6-AA23-4F3C-87FA-CA9F5A92D7DC}"/>
                </a:ext>
              </a:extLst>
            </p:cNvPr>
            <p:cNvSpPr/>
            <p:nvPr/>
          </p:nvSpPr>
          <p:spPr>
            <a:xfrm flipV="1">
              <a:off x="3496746" y="2755121"/>
              <a:ext cx="970171" cy="1496145"/>
            </a:xfrm>
            <a:prstGeom prst="blockArc">
              <a:avLst>
                <a:gd name="adj1" fmla="val 10800000"/>
                <a:gd name="adj2" fmla="val 16252108"/>
                <a:gd name="adj3" fmla="val 2923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1" name="Isosceles Triangle 100">
              <a:extLst>
                <a:ext uri="{FF2B5EF4-FFF2-40B4-BE49-F238E27FC236}">
                  <a16:creationId xmlns:a16="http://schemas.microsoft.com/office/drawing/2014/main" id="{46F03E53-BA46-4569-B1EA-DA1BA0175D23}"/>
                </a:ext>
              </a:extLst>
            </p:cNvPr>
            <p:cNvSpPr/>
            <p:nvPr/>
          </p:nvSpPr>
          <p:spPr>
            <a:xfrm rot="10800000" flipH="1" flipV="1">
              <a:off x="3494146" y="3223332"/>
              <a:ext cx="288259" cy="289706"/>
            </a:xfrm>
            <a:prstGeom prst="triangle">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Rounded Corners 101">
              <a:extLst>
                <a:ext uri="{FF2B5EF4-FFF2-40B4-BE49-F238E27FC236}">
                  <a16:creationId xmlns:a16="http://schemas.microsoft.com/office/drawing/2014/main" id="{F8C3BF7D-C9ED-470B-AAA5-6C93F316E49E}"/>
                </a:ext>
              </a:extLst>
            </p:cNvPr>
            <p:cNvSpPr/>
            <p:nvPr/>
          </p:nvSpPr>
          <p:spPr>
            <a:xfrm rot="16200000">
              <a:off x="6200843" y="2692159"/>
              <a:ext cx="1454738" cy="497010"/>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Rounded Corners 102">
              <a:extLst>
                <a:ext uri="{FF2B5EF4-FFF2-40B4-BE49-F238E27FC236}">
                  <a16:creationId xmlns:a16="http://schemas.microsoft.com/office/drawing/2014/main" id="{04AA3AF8-07F5-437C-9ACF-C68B7E53B3AD}"/>
                </a:ext>
              </a:extLst>
            </p:cNvPr>
            <p:cNvSpPr/>
            <p:nvPr/>
          </p:nvSpPr>
          <p:spPr>
            <a:xfrm rot="16200000">
              <a:off x="3656581" y="2841923"/>
              <a:ext cx="1298188" cy="201818"/>
            </a:xfrm>
            <a:prstGeom prst="roundRect">
              <a:avLst/>
            </a:prstGeom>
            <a:solidFill>
              <a:srgbClr val="8F8F8F"/>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Block Arc 103">
              <a:extLst>
                <a:ext uri="{FF2B5EF4-FFF2-40B4-BE49-F238E27FC236}">
                  <a16:creationId xmlns:a16="http://schemas.microsoft.com/office/drawing/2014/main" id="{9590494A-D46A-4C12-9429-D0DB40CEC35D}"/>
                </a:ext>
              </a:extLst>
            </p:cNvPr>
            <p:cNvSpPr/>
            <p:nvPr/>
          </p:nvSpPr>
          <p:spPr>
            <a:xfrm rot="5400000" flipH="1" flipV="1">
              <a:off x="6614838" y="46303"/>
              <a:ext cx="1702139" cy="7753775"/>
            </a:xfrm>
            <a:prstGeom prst="blockArc">
              <a:avLst>
                <a:gd name="adj1" fmla="val 5408078"/>
                <a:gd name="adj2" fmla="val 16175800"/>
                <a:gd name="adj3" fmla="val 2233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6" name="Rectangle 135">
            <a:extLst>
              <a:ext uri="{FF2B5EF4-FFF2-40B4-BE49-F238E27FC236}">
                <a16:creationId xmlns:a16="http://schemas.microsoft.com/office/drawing/2014/main" id="{FBDBB477-2961-4999-83D0-50614596A37C}"/>
              </a:ext>
            </a:extLst>
          </p:cNvPr>
          <p:cNvSpPr/>
          <p:nvPr/>
        </p:nvSpPr>
        <p:spPr>
          <a:xfrm>
            <a:off x="176214" y="3787451"/>
            <a:ext cx="4114800" cy="1323439"/>
          </a:xfrm>
          <a:prstGeom prst="rect">
            <a:avLst/>
          </a:prstGeom>
          <a:noFill/>
        </p:spPr>
        <p:txBody>
          <a:bodyPr wrap="square" lIns="91440" tIns="45720" rIns="91440" bIns="45720">
            <a:spAutoFit/>
          </a:bodyPr>
          <a:lstStyle/>
          <a:p>
            <a:pPr algn="ctr"/>
            <a:r>
              <a:rPr lang="en-US" sz="40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Parabolic pawl arms</a:t>
            </a:r>
          </a:p>
        </p:txBody>
      </p:sp>
      <p:sp>
        <p:nvSpPr>
          <p:cNvPr id="137" name="Oval 136">
            <a:extLst>
              <a:ext uri="{FF2B5EF4-FFF2-40B4-BE49-F238E27FC236}">
                <a16:creationId xmlns:a16="http://schemas.microsoft.com/office/drawing/2014/main" id="{06E31C8A-97CE-4701-9B67-9C948E7F5FF4}"/>
              </a:ext>
            </a:extLst>
          </p:cNvPr>
          <p:cNvSpPr/>
          <p:nvPr/>
        </p:nvSpPr>
        <p:spPr>
          <a:xfrm>
            <a:off x="643988" y="1499649"/>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8" name="Graphic 137" descr="Thermometer with solid fill">
            <a:extLst>
              <a:ext uri="{FF2B5EF4-FFF2-40B4-BE49-F238E27FC236}">
                <a16:creationId xmlns:a16="http://schemas.microsoft.com/office/drawing/2014/main" id="{90AF567D-6C0B-4409-8EC9-9E97481F8E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3749" y="1657197"/>
            <a:ext cx="944331" cy="944331"/>
          </a:xfrm>
          <a:prstGeom prst="rect">
            <a:avLst/>
          </a:prstGeom>
        </p:spPr>
      </p:pic>
      <p:sp>
        <p:nvSpPr>
          <p:cNvPr id="139" name="Oval 138">
            <a:extLst>
              <a:ext uri="{FF2B5EF4-FFF2-40B4-BE49-F238E27FC236}">
                <a16:creationId xmlns:a16="http://schemas.microsoft.com/office/drawing/2014/main" id="{F9762093-4C40-4CB9-AC02-E0EDDFD863A6}"/>
              </a:ext>
            </a:extLst>
          </p:cNvPr>
          <p:cNvSpPr/>
          <p:nvPr/>
        </p:nvSpPr>
        <p:spPr>
          <a:xfrm>
            <a:off x="2246949" y="1493297"/>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0" name="Group 139">
            <a:extLst>
              <a:ext uri="{FF2B5EF4-FFF2-40B4-BE49-F238E27FC236}">
                <a16:creationId xmlns:a16="http://schemas.microsoft.com/office/drawing/2014/main" id="{FBAB33C3-A0D2-4C89-A6D5-81DFD0940DDD}"/>
              </a:ext>
            </a:extLst>
          </p:cNvPr>
          <p:cNvGrpSpPr/>
          <p:nvPr/>
        </p:nvGrpSpPr>
        <p:grpSpPr>
          <a:xfrm rot="21281112">
            <a:off x="2400986" y="1983479"/>
            <a:ext cx="901639" cy="482541"/>
            <a:chOff x="7340998" y="1659467"/>
            <a:chExt cx="2851162" cy="1525888"/>
          </a:xfrm>
          <a:solidFill>
            <a:schemeClr val="bg1"/>
          </a:solidFill>
        </p:grpSpPr>
        <p:grpSp>
          <p:nvGrpSpPr>
            <p:cNvPr id="141" name="Group 140">
              <a:extLst>
                <a:ext uri="{FF2B5EF4-FFF2-40B4-BE49-F238E27FC236}">
                  <a16:creationId xmlns:a16="http://schemas.microsoft.com/office/drawing/2014/main" id="{A4DC74F9-2928-48AB-B68F-EC5B55973595}"/>
                </a:ext>
              </a:extLst>
            </p:cNvPr>
            <p:cNvGrpSpPr/>
            <p:nvPr/>
          </p:nvGrpSpPr>
          <p:grpSpPr>
            <a:xfrm rot="5718004" flipH="1">
              <a:off x="8102346" y="898119"/>
              <a:ext cx="1314951" cy="2837648"/>
              <a:chOff x="1815389" y="2318036"/>
              <a:chExt cx="392604" cy="847235"/>
            </a:xfrm>
            <a:grpFill/>
          </p:grpSpPr>
          <p:sp>
            <p:nvSpPr>
              <p:cNvPr id="143" name="Rectangle 142">
                <a:extLst>
                  <a:ext uri="{FF2B5EF4-FFF2-40B4-BE49-F238E27FC236}">
                    <a16:creationId xmlns:a16="http://schemas.microsoft.com/office/drawing/2014/main" id="{660D8618-4407-495C-A2D9-790DAE70E44F}"/>
                  </a:ext>
                </a:extLst>
              </p:cNvPr>
              <p:cNvSpPr/>
              <p:nvPr/>
            </p:nvSpPr>
            <p:spPr>
              <a:xfrm>
                <a:off x="2013683" y="2318036"/>
                <a:ext cx="194310" cy="8472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Isosceles Triangle 143">
                <a:extLst>
                  <a:ext uri="{FF2B5EF4-FFF2-40B4-BE49-F238E27FC236}">
                    <a16:creationId xmlns:a16="http://schemas.microsoft.com/office/drawing/2014/main" id="{55FCD440-B0B0-4A21-BBF7-3A69C74A1CF3}"/>
                  </a:ext>
                </a:extLst>
              </p:cNvPr>
              <p:cNvSpPr/>
              <p:nvPr/>
            </p:nvSpPr>
            <p:spPr>
              <a:xfrm rot="10800000">
                <a:off x="1815390" y="2929889"/>
                <a:ext cx="198291" cy="221587"/>
              </a:xfrm>
              <a:prstGeom prst="triangl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Isosceles Triangle 144">
                <a:extLst>
                  <a:ext uri="{FF2B5EF4-FFF2-40B4-BE49-F238E27FC236}">
                    <a16:creationId xmlns:a16="http://schemas.microsoft.com/office/drawing/2014/main" id="{3AB52B25-40A6-4575-9B56-0F2B7427BC16}"/>
                  </a:ext>
                </a:extLst>
              </p:cNvPr>
              <p:cNvSpPr/>
              <p:nvPr/>
            </p:nvSpPr>
            <p:spPr>
              <a:xfrm rot="10800000">
                <a:off x="1815389" y="2708302"/>
                <a:ext cx="198291" cy="221587"/>
              </a:xfrm>
              <a:prstGeom prst="triangl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Isosceles Triangle 145">
                <a:extLst>
                  <a:ext uri="{FF2B5EF4-FFF2-40B4-BE49-F238E27FC236}">
                    <a16:creationId xmlns:a16="http://schemas.microsoft.com/office/drawing/2014/main" id="{7C57650C-283A-4FD5-9461-DCE552FB5258}"/>
                  </a:ext>
                </a:extLst>
              </p:cNvPr>
              <p:cNvSpPr/>
              <p:nvPr/>
            </p:nvSpPr>
            <p:spPr>
              <a:xfrm rot="10800000">
                <a:off x="1815389" y="2486137"/>
                <a:ext cx="198291" cy="221587"/>
              </a:xfrm>
              <a:prstGeom prst="triangl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2" name="Oval 141">
              <a:extLst>
                <a:ext uri="{FF2B5EF4-FFF2-40B4-BE49-F238E27FC236}">
                  <a16:creationId xmlns:a16="http://schemas.microsoft.com/office/drawing/2014/main" id="{A67E52B1-E191-4287-B354-188CFBF89CBB}"/>
                </a:ext>
              </a:extLst>
            </p:cNvPr>
            <p:cNvSpPr/>
            <p:nvPr/>
          </p:nvSpPr>
          <p:spPr>
            <a:xfrm rot="19615154">
              <a:off x="9817065" y="1873611"/>
              <a:ext cx="375095" cy="1311744"/>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7" name="Oval 146">
            <a:extLst>
              <a:ext uri="{FF2B5EF4-FFF2-40B4-BE49-F238E27FC236}">
                <a16:creationId xmlns:a16="http://schemas.microsoft.com/office/drawing/2014/main" id="{083BEF46-BA36-432E-BEC0-6BA8B39ED619}"/>
              </a:ext>
            </a:extLst>
          </p:cNvPr>
          <p:cNvSpPr/>
          <p:nvPr/>
        </p:nvSpPr>
        <p:spPr>
          <a:xfrm>
            <a:off x="3845390" y="1493296"/>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8" name="Group 147">
            <a:extLst>
              <a:ext uri="{FF2B5EF4-FFF2-40B4-BE49-F238E27FC236}">
                <a16:creationId xmlns:a16="http://schemas.microsoft.com/office/drawing/2014/main" id="{80AE429A-3F86-408F-983F-4D2A69851EB4}"/>
              </a:ext>
            </a:extLst>
          </p:cNvPr>
          <p:cNvGrpSpPr/>
          <p:nvPr/>
        </p:nvGrpSpPr>
        <p:grpSpPr>
          <a:xfrm>
            <a:off x="4324942" y="1742978"/>
            <a:ext cx="442101" cy="769761"/>
            <a:chOff x="4686300" y="942598"/>
            <a:chExt cx="1463040" cy="2547362"/>
          </a:xfrm>
        </p:grpSpPr>
        <p:cxnSp>
          <p:nvCxnSpPr>
            <p:cNvPr id="149" name="Straight Connector 148">
              <a:extLst>
                <a:ext uri="{FF2B5EF4-FFF2-40B4-BE49-F238E27FC236}">
                  <a16:creationId xmlns:a16="http://schemas.microsoft.com/office/drawing/2014/main" id="{27B6107B-58F0-4384-A390-07603B2D76D6}"/>
                </a:ext>
              </a:extLst>
            </p:cNvPr>
            <p:cNvCxnSpPr/>
            <p:nvPr/>
          </p:nvCxnSpPr>
          <p:spPr>
            <a:xfrm>
              <a:off x="5082540" y="3482340"/>
              <a:ext cx="1066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72C980D0-90D0-4B1E-AD65-00D88890EFB1}"/>
                </a:ext>
              </a:extLst>
            </p:cNvPr>
            <p:cNvCxnSpPr>
              <a:cxnSpLocks/>
            </p:cNvCxnSpPr>
            <p:nvPr/>
          </p:nvCxnSpPr>
          <p:spPr>
            <a:xfrm flipH="1" flipV="1">
              <a:off x="4689115" y="960120"/>
              <a:ext cx="934446" cy="252984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BEA924A3-B640-4FA4-BA82-B8CD98D997C8}"/>
                </a:ext>
              </a:extLst>
            </p:cNvPr>
            <p:cNvCxnSpPr/>
            <p:nvPr/>
          </p:nvCxnSpPr>
          <p:spPr>
            <a:xfrm flipH="1">
              <a:off x="4686300" y="2644140"/>
              <a:ext cx="6400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03BB5937-C92A-418E-85F6-4B927D81E01D}"/>
                </a:ext>
              </a:extLst>
            </p:cNvPr>
            <p:cNvCxnSpPr>
              <a:cxnSpLocks/>
            </p:cNvCxnSpPr>
            <p:nvPr/>
          </p:nvCxnSpPr>
          <p:spPr>
            <a:xfrm flipV="1">
              <a:off x="4686300" y="942598"/>
              <a:ext cx="0" cy="176518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338AAD3E-4D66-48F1-AD12-C8111872983D}"/>
                </a:ext>
              </a:extLst>
            </p:cNvPr>
            <p:cNvCxnSpPr>
              <a:cxnSpLocks/>
            </p:cNvCxnSpPr>
            <p:nvPr/>
          </p:nvCxnSpPr>
          <p:spPr>
            <a:xfrm flipV="1">
              <a:off x="4686300" y="2194560"/>
              <a:ext cx="449580" cy="4495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4" name="Oval 153">
            <a:extLst>
              <a:ext uri="{FF2B5EF4-FFF2-40B4-BE49-F238E27FC236}">
                <a16:creationId xmlns:a16="http://schemas.microsoft.com/office/drawing/2014/main" id="{684927E3-F84C-40F5-9D88-8BEA4A8CF6DB}"/>
              </a:ext>
            </a:extLst>
          </p:cNvPr>
          <p:cNvSpPr/>
          <p:nvPr/>
        </p:nvSpPr>
        <p:spPr>
          <a:xfrm>
            <a:off x="5461433" y="1499649"/>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5" name="Graphic 154" descr="Feather with solid fill">
            <a:extLst>
              <a:ext uri="{FF2B5EF4-FFF2-40B4-BE49-F238E27FC236}">
                <a16:creationId xmlns:a16="http://schemas.microsoft.com/office/drawing/2014/main" id="{85A1A571-4FA8-4E21-BFD4-B2FF692DDE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5638796" y="1705718"/>
            <a:ext cx="914400" cy="914400"/>
          </a:xfrm>
          <a:prstGeom prst="rect">
            <a:avLst/>
          </a:prstGeom>
        </p:spPr>
      </p:pic>
      <p:sp>
        <p:nvSpPr>
          <p:cNvPr id="156" name="Oval 155">
            <a:extLst>
              <a:ext uri="{FF2B5EF4-FFF2-40B4-BE49-F238E27FC236}">
                <a16:creationId xmlns:a16="http://schemas.microsoft.com/office/drawing/2014/main" id="{3714DA7B-08DB-4FFD-A148-AC62E68EC2E9}"/>
              </a:ext>
            </a:extLst>
          </p:cNvPr>
          <p:cNvSpPr/>
          <p:nvPr/>
        </p:nvSpPr>
        <p:spPr>
          <a:xfrm>
            <a:off x="7071610" y="1499647"/>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7" name="Group 156">
            <a:extLst>
              <a:ext uri="{FF2B5EF4-FFF2-40B4-BE49-F238E27FC236}">
                <a16:creationId xmlns:a16="http://schemas.microsoft.com/office/drawing/2014/main" id="{FEDF3AAE-7DEE-40AD-B3E7-CE79595872E2}"/>
              </a:ext>
            </a:extLst>
          </p:cNvPr>
          <p:cNvGrpSpPr/>
          <p:nvPr/>
        </p:nvGrpSpPr>
        <p:grpSpPr>
          <a:xfrm>
            <a:off x="7189017" y="1617054"/>
            <a:ext cx="1034312" cy="1034312"/>
            <a:chOff x="2623457" y="-6047"/>
            <a:chExt cx="5791200" cy="5791200"/>
          </a:xfrm>
          <a:solidFill>
            <a:schemeClr val="bg1"/>
          </a:solidFill>
        </p:grpSpPr>
        <p:pic>
          <p:nvPicPr>
            <p:cNvPr id="158" name="Graphic 157" descr="Shield with solid fill">
              <a:extLst>
                <a:ext uri="{FF2B5EF4-FFF2-40B4-BE49-F238E27FC236}">
                  <a16:creationId xmlns:a16="http://schemas.microsoft.com/office/drawing/2014/main" id="{11541E86-6F15-4256-982C-984C84DE35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09629" y="1303634"/>
              <a:ext cx="2985338" cy="2985338"/>
            </a:xfrm>
            <a:prstGeom prst="rect">
              <a:avLst/>
            </a:prstGeom>
          </p:spPr>
        </p:pic>
        <p:pic>
          <p:nvPicPr>
            <p:cNvPr id="159" name="Graphic 158" descr="Shield Tick with solid fill">
              <a:extLst>
                <a:ext uri="{FF2B5EF4-FFF2-40B4-BE49-F238E27FC236}">
                  <a16:creationId xmlns:a16="http://schemas.microsoft.com/office/drawing/2014/main" id="{29935BFB-8FB1-4CF9-A30A-4BEC18EA40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23457" y="-6047"/>
              <a:ext cx="5791200" cy="5791200"/>
            </a:xfrm>
            <a:prstGeom prst="rect">
              <a:avLst/>
            </a:prstGeom>
          </p:spPr>
        </p:pic>
      </p:grpSp>
      <p:sp>
        <p:nvSpPr>
          <p:cNvPr id="160" name="Oval 159">
            <a:extLst>
              <a:ext uri="{FF2B5EF4-FFF2-40B4-BE49-F238E27FC236}">
                <a16:creationId xmlns:a16="http://schemas.microsoft.com/office/drawing/2014/main" id="{BDAE9662-AD51-490F-8E86-7F73A287D5B3}"/>
              </a:ext>
            </a:extLst>
          </p:cNvPr>
          <p:cNvSpPr/>
          <p:nvPr/>
        </p:nvSpPr>
        <p:spPr>
          <a:xfrm>
            <a:off x="8669772" y="1499647"/>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1" name="Graphic 160" descr="Leaf with solid fill">
            <a:extLst>
              <a:ext uri="{FF2B5EF4-FFF2-40B4-BE49-F238E27FC236}">
                <a16:creationId xmlns:a16="http://schemas.microsoft.com/office/drawing/2014/main" id="{D1DA7236-B989-46DB-8A6E-02CF66BC8D6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7135" y="1677010"/>
            <a:ext cx="914400" cy="914400"/>
          </a:xfrm>
          <a:prstGeom prst="rect">
            <a:avLst/>
          </a:prstGeom>
        </p:spPr>
      </p:pic>
      <p:sp>
        <p:nvSpPr>
          <p:cNvPr id="162" name="Oval 161">
            <a:extLst>
              <a:ext uri="{FF2B5EF4-FFF2-40B4-BE49-F238E27FC236}">
                <a16:creationId xmlns:a16="http://schemas.microsoft.com/office/drawing/2014/main" id="{353FF687-263E-45DB-A728-C8250B054851}"/>
              </a:ext>
            </a:extLst>
          </p:cNvPr>
          <p:cNvSpPr/>
          <p:nvPr/>
        </p:nvSpPr>
        <p:spPr>
          <a:xfrm>
            <a:off x="10267934" y="1499647"/>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3" name="Group 162">
            <a:extLst>
              <a:ext uri="{FF2B5EF4-FFF2-40B4-BE49-F238E27FC236}">
                <a16:creationId xmlns:a16="http://schemas.microsoft.com/office/drawing/2014/main" id="{CCC2FC04-AEF4-4784-8790-DFB715057F60}"/>
              </a:ext>
            </a:extLst>
          </p:cNvPr>
          <p:cNvGrpSpPr/>
          <p:nvPr/>
        </p:nvGrpSpPr>
        <p:grpSpPr>
          <a:xfrm>
            <a:off x="10418769" y="1864428"/>
            <a:ext cx="760192" cy="539563"/>
            <a:chOff x="10593608" y="3627358"/>
            <a:chExt cx="760192" cy="539563"/>
          </a:xfrm>
        </p:grpSpPr>
        <p:sp>
          <p:nvSpPr>
            <p:cNvPr id="164" name="Oval 163">
              <a:extLst>
                <a:ext uri="{FF2B5EF4-FFF2-40B4-BE49-F238E27FC236}">
                  <a16:creationId xmlns:a16="http://schemas.microsoft.com/office/drawing/2014/main" id="{7C015B17-B142-4FAF-A81A-DC094D46E9D1}"/>
                </a:ext>
              </a:extLst>
            </p:cNvPr>
            <p:cNvSpPr/>
            <p:nvPr/>
          </p:nvSpPr>
          <p:spPr>
            <a:xfrm>
              <a:off x="10814237" y="3627358"/>
              <a:ext cx="539563" cy="53956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a:t>
              </a:r>
            </a:p>
          </p:txBody>
        </p:sp>
        <p:cxnSp>
          <p:nvCxnSpPr>
            <p:cNvPr id="165" name="Straight Connector 164">
              <a:extLst>
                <a:ext uri="{FF2B5EF4-FFF2-40B4-BE49-F238E27FC236}">
                  <a16:creationId xmlns:a16="http://schemas.microsoft.com/office/drawing/2014/main" id="{E0DA7683-E8FF-4468-9F95-6343C0874910}"/>
                </a:ext>
              </a:extLst>
            </p:cNvPr>
            <p:cNvCxnSpPr>
              <a:stCxn id="164" idx="2"/>
            </p:cNvCxnSpPr>
            <p:nvPr/>
          </p:nvCxnSpPr>
          <p:spPr>
            <a:xfrm flipH="1" flipV="1">
              <a:off x="10593608" y="3893820"/>
              <a:ext cx="220629" cy="332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6" name="Footer Placeholder 3">
            <a:extLst>
              <a:ext uri="{FF2B5EF4-FFF2-40B4-BE49-F238E27FC236}">
                <a16:creationId xmlns:a16="http://schemas.microsoft.com/office/drawing/2014/main" id="{D103EF1A-09CA-4003-875A-5CF0A02CB5D0}"/>
              </a:ext>
            </a:extLst>
          </p:cNvPr>
          <p:cNvSpPr txBox="1">
            <a:spLocks/>
          </p:cNvSpPr>
          <p:nvPr/>
        </p:nvSpPr>
        <p:spPr>
          <a:xfrm>
            <a:off x="10734555" y="5571138"/>
            <a:ext cx="1457446"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Josh Blank</a:t>
            </a:r>
          </a:p>
        </p:txBody>
      </p:sp>
      <p:grpSp>
        <p:nvGrpSpPr>
          <p:cNvPr id="169" name="Group 168">
            <a:extLst>
              <a:ext uri="{FF2B5EF4-FFF2-40B4-BE49-F238E27FC236}">
                <a16:creationId xmlns:a16="http://schemas.microsoft.com/office/drawing/2014/main" id="{E1DFD22D-1349-428F-BA4D-EB91DB40EA52}"/>
              </a:ext>
            </a:extLst>
          </p:cNvPr>
          <p:cNvGrpSpPr/>
          <p:nvPr/>
        </p:nvGrpSpPr>
        <p:grpSpPr>
          <a:xfrm>
            <a:off x="0" y="0"/>
            <a:ext cx="916020" cy="914400"/>
            <a:chOff x="6359151" y="1492035"/>
            <a:chExt cx="916020" cy="914400"/>
          </a:xfrm>
        </p:grpSpPr>
        <p:sp>
          <p:nvSpPr>
            <p:cNvPr id="170" name="Oval 169">
              <a:extLst>
                <a:ext uri="{FF2B5EF4-FFF2-40B4-BE49-F238E27FC236}">
                  <a16:creationId xmlns:a16="http://schemas.microsoft.com/office/drawing/2014/main" id="{EBB494D7-CF41-47D5-9384-60CA930C7CF5}"/>
                </a:ext>
              </a:extLst>
            </p:cNvPr>
            <p:cNvSpPr/>
            <p:nvPr/>
          </p:nvSpPr>
          <p:spPr>
            <a:xfrm>
              <a:off x="6458639"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1" name="Graphic 170" descr="New Moon">
              <a:extLst>
                <a:ext uri="{FF2B5EF4-FFF2-40B4-BE49-F238E27FC236}">
                  <a16:creationId xmlns:a16="http://schemas.microsoft.com/office/drawing/2014/main" id="{501D999E-4564-49AF-96E9-EE698641C08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60771" y="1492035"/>
              <a:ext cx="914400" cy="914400"/>
            </a:xfrm>
            <a:prstGeom prst="rect">
              <a:avLst/>
            </a:prstGeom>
          </p:spPr>
        </p:pic>
        <p:pic>
          <p:nvPicPr>
            <p:cNvPr id="172" name="Graphic 171" descr="First Quarter Moon">
              <a:extLst>
                <a:ext uri="{FF2B5EF4-FFF2-40B4-BE49-F238E27FC236}">
                  <a16:creationId xmlns:a16="http://schemas.microsoft.com/office/drawing/2014/main" id="{6BC6C7AA-7BEB-44C1-8943-C7F12BDE45A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359151" y="1492035"/>
              <a:ext cx="914400" cy="914400"/>
            </a:xfrm>
            <a:prstGeom prst="rect">
              <a:avLst/>
            </a:prstGeom>
          </p:spPr>
        </p:pic>
      </p:grpSp>
    </p:spTree>
    <p:extLst>
      <p:ext uri="{BB962C8B-B14F-4D97-AF65-F5344CB8AC3E}">
        <p14:creationId xmlns:p14="http://schemas.microsoft.com/office/powerpoint/2010/main" val="4285052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954D794-858E-47F2-96F5-1A802887D726}"/>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BF16D6B8-23A8-4C59-886A-5D565054433E}"/>
              </a:ext>
            </a:extLst>
          </p:cNvPr>
          <p:cNvSpPr>
            <a:spLocks noGrp="1"/>
          </p:cNvSpPr>
          <p:nvPr>
            <p:ph type="sldNum" sz="quarter" idx="4"/>
          </p:nvPr>
        </p:nvSpPr>
        <p:spPr/>
        <p:txBody>
          <a:bodyPr/>
          <a:lstStyle/>
          <a:p>
            <a:fld id="{6F1FABC0-072B-4F22-8F9B-95A9D10B0206}" type="slidenum">
              <a:rPr lang="en-US" smtClean="0"/>
              <a:pPr/>
              <a:t>35</a:t>
            </a:fld>
            <a:endParaRPr lang="en-US"/>
          </a:p>
        </p:txBody>
      </p:sp>
      <p:sp>
        <p:nvSpPr>
          <p:cNvPr id="6" name="Rectangle: Rounded Corners 5">
            <a:extLst>
              <a:ext uri="{FF2B5EF4-FFF2-40B4-BE49-F238E27FC236}">
                <a16:creationId xmlns:a16="http://schemas.microsoft.com/office/drawing/2014/main" id="{0AB324A0-A30A-495B-A35B-D5C2C6A3916C}"/>
              </a:ext>
            </a:extLst>
          </p:cNvPr>
          <p:cNvSpPr/>
          <p:nvPr/>
        </p:nvSpPr>
        <p:spPr>
          <a:xfrm>
            <a:off x="2452969" y="287827"/>
            <a:ext cx="7286056"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Future Work</a:t>
            </a:r>
          </a:p>
        </p:txBody>
      </p:sp>
      <p:grpSp>
        <p:nvGrpSpPr>
          <p:cNvPr id="54" name="Group 53">
            <a:extLst>
              <a:ext uri="{FF2B5EF4-FFF2-40B4-BE49-F238E27FC236}">
                <a16:creationId xmlns:a16="http://schemas.microsoft.com/office/drawing/2014/main" id="{7B567369-A2E6-4A74-8440-B8717BC937A4}"/>
              </a:ext>
            </a:extLst>
          </p:cNvPr>
          <p:cNvGrpSpPr/>
          <p:nvPr/>
        </p:nvGrpSpPr>
        <p:grpSpPr>
          <a:xfrm>
            <a:off x="4605860" y="2292081"/>
            <a:ext cx="8340736" cy="4363546"/>
            <a:chOff x="4605860" y="2292081"/>
            <a:chExt cx="8340736" cy="4363546"/>
          </a:xfrm>
        </p:grpSpPr>
        <p:pic>
          <p:nvPicPr>
            <p:cNvPr id="3" name="Picture 2" descr="Icon&#10;&#10;Description automatically generated with low confidence">
              <a:extLst>
                <a:ext uri="{FF2B5EF4-FFF2-40B4-BE49-F238E27FC236}">
                  <a16:creationId xmlns:a16="http://schemas.microsoft.com/office/drawing/2014/main" id="{AAA5A707-C517-4D9A-A33F-0DE89454B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5860" y="2292081"/>
              <a:ext cx="8340736" cy="4363546"/>
            </a:xfrm>
            <a:prstGeom prst="rect">
              <a:avLst/>
            </a:prstGeom>
          </p:spPr>
        </p:pic>
        <p:cxnSp>
          <p:nvCxnSpPr>
            <p:cNvPr id="135" name="Straight Connector 134">
              <a:extLst>
                <a:ext uri="{FF2B5EF4-FFF2-40B4-BE49-F238E27FC236}">
                  <a16:creationId xmlns:a16="http://schemas.microsoft.com/office/drawing/2014/main" id="{71D5FE8D-A69B-4817-BC4F-AF1FDD422683}"/>
                </a:ext>
              </a:extLst>
            </p:cNvPr>
            <p:cNvCxnSpPr>
              <a:cxnSpLocks/>
            </p:cNvCxnSpPr>
            <p:nvPr/>
          </p:nvCxnSpPr>
          <p:spPr>
            <a:xfrm flipH="1">
              <a:off x="6515100" y="4966041"/>
              <a:ext cx="444500" cy="115455"/>
            </a:xfrm>
            <a:prstGeom prst="line">
              <a:avLst/>
            </a:prstGeom>
            <a:ln w="38100">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14EBB1F-DB09-4B79-9893-E6EA796B2B0F}"/>
                </a:ext>
              </a:extLst>
            </p:cNvPr>
            <p:cNvCxnSpPr>
              <a:cxnSpLocks/>
            </p:cNvCxnSpPr>
            <p:nvPr/>
          </p:nvCxnSpPr>
          <p:spPr>
            <a:xfrm flipV="1">
              <a:off x="8868840" y="4337980"/>
              <a:ext cx="503760" cy="130848"/>
            </a:xfrm>
            <a:prstGeom prst="line">
              <a:avLst/>
            </a:prstGeom>
            <a:ln w="38100">
              <a:solidFill>
                <a:srgbClr val="00B050"/>
              </a:solidFill>
              <a:prstDash val="dashDot"/>
            </a:ln>
          </p:spPr>
          <p:style>
            <a:lnRef idx="1">
              <a:schemeClr val="accent1"/>
            </a:lnRef>
            <a:fillRef idx="0">
              <a:schemeClr val="accent1"/>
            </a:fillRef>
            <a:effectRef idx="0">
              <a:schemeClr val="accent1"/>
            </a:effectRef>
            <a:fontRef idx="minor">
              <a:schemeClr val="tx1"/>
            </a:fontRef>
          </p:style>
        </p:cxnSp>
      </p:grpSp>
      <p:sp>
        <p:nvSpPr>
          <p:cNvPr id="139" name="Rectangle 138">
            <a:extLst>
              <a:ext uri="{FF2B5EF4-FFF2-40B4-BE49-F238E27FC236}">
                <a16:creationId xmlns:a16="http://schemas.microsoft.com/office/drawing/2014/main" id="{EB434FAD-35FB-4E4D-99D4-BC24E6833081}"/>
              </a:ext>
            </a:extLst>
          </p:cNvPr>
          <p:cNvSpPr/>
          <p:nvPr/>
        </p:nvSpPr>
        <p:spPr>
          <a:xfrm>
            <a:off x="824112" y="3514239"/>
            <a:ext cx="4114800" cy="1938992"/>
          </a:xfrm>
          <a:prstGeom prst="rect">
            <a:avLst/>
          </a:prstGeom>
          <a:noFill/>
        </p:spPr>
        <p:txBody>
          <a:bodyPr wrap="square" lIns="91440" tIns="45720" rIns="91440" bIns="45720">
            <a:spAutoFit/>
          </a:bodyPr>
          <a:lstStyle/>
          <a:p>
            <a:pPr algn="ctr"/>
            <a:r>
              <a:rPr lang="en-US" sz="40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Design thrust bearing, motor, and gear box.</a:t>
            </a:r>
          </a:p>
        </p:txBody>
      </p:sp>
      <p:sp>
        <p:nvSpPr>
          <p:cNvPr id="140" name="Oval 139">
            <a:extLst>
              <a:ext uri="{FF2B5EF4-FFF2-40B4-BE49-F238E27FC236}">
                <a16:creationId xmlns:a16="http://schemas.microsoft.com/office/drawing/2014/main" id="{DB778223-2943-455C-BF63-A2B10F222C0B}"/>
              </a:ext>
            </a:extLst>
          </p:cNvPr>
          <p:cNvSpPr/>
          <p:nvPr/>
        </p:nvSpPr>
        <p:spPr>
          <a:xfrm>
            <a:off x="643988" y="1499649"/>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1" name="Graphic 140" descr="Thermometer with solid fill">
            <a:extLst>
              <a:ext uri="{FF2B5EF4-FFF2-40B4-BE49-F238E27FC236}">
                <a16:creationId xmlns:a16="http://schemas.microsoft.com/office/drawing/2014/main" id="{E2F7C422-3A99-458A-A7F5-12AC1665BF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3749" y="1657197"/>
            <a:ext cx="944331" cy="944331"/>
          </a:xfrm>
          <a:prstGeom prst="rect">
            <a:avLst/>
          </a:prstGeom>
        </p:spPr>
      </p:pic>
      <p:sp>
        <p:nvSpPr>
          <p:cNvPr id="142" name="Oval 141">
            <a:extLst>
              <a:ext uri="{FF2B5EF4-FFF2-40B4-BE49-F238E27FC236}">
                <a16:creationId xmlns:a16="http://schemas.microsoft.com/office/drawing/2014/main" id="{4AFBE635-0C17-450A-BB20-350ED8F02876}"/>
              </a:ext>
            </a:extLst>
          </p:cNvPr>
          <p:cNvSpPr/>
          <p:nvPr/>
        </p:nvSpPr>
        <p:spPr>
          <a:xfrm>
            <a:off x="2246949" y="1493297"/>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3" name="Group 142">
            <a:extLst>
              <a:ext uri="{FF2B5EF4-FFF2-40B4-BE49-F238E27FC236}">
                <a16:creationId xmlns:a16="http://schemas.microsoft.com/office/drawing/2014/main" id="{84863C7E-0BF0-4AAB-A8C5-148D7926D8FC}"/>
              </a:ext>
            </a:extLst>
          </p:cNvPr>
          <p:cNvGrpSpPr/>
          <p:nvPr/>
        </p:nvGrpSpPr>
        <p:grpSpPr>
          <a:xfrm rot="21281112">
            <a:off x="2400986" y="1983479"/>
            <a:ext cx="901639" cy="482541"/>
            <a:chOff x="7340998" y="1659467"/>
            <a:chExt cx="2851162" cy="1525888"/>
          </a:xfrm>
          <a:solidFill>
            <a:schemeClr val="bg1"/>
          </a:solidFill>
        </p:grpSpPr>
        <p:grpSp>
          <p:nvGrpSpPr>
            <p:cNvPr id="144" name="Group 143">
              <a:extLst>
                <a:ext uri="{FF2B5EF4-FFF2-40B4-BE49-F238E27FC236}">
                  <a16:creationId xmlns:a16="http://schemas.microsoft.com/office/drawing/2014/main" id="{0B435F3E-5846-4DC7-9BAA-B28500951664}"/>
                </a:ext>
              </a:extLst>
            </p:cNvPr>
            <p:cNvGrpSpPr/>
            <p:nvPr/>
          </p:nvGrpSpPr>
          <p:grpSpPr>
            <a:xfrm rot="5718004" flipH="1">
              <a:off x="8102346" y="898119"/>
              <a:ext cx="1314951" cy="2837648"/>
              <a:chOff x="1815389" y="2318036"/>
              <a:chExt cx="392604" cy="847235"/>
            </a:xfrm>
            <a:grpFill/>
          </p:grpSpPr>
          <p:sp>
            <p:nvSpPr>
              <p:cNvPr id="146" name="Rectangle 145">
                <a:extLst>
                  <a:ext uri="{FF2B5EF4-FFF2-40B4-BE49-F238E27FC236}">
                    <a16:creationId xmlns:a16="http://schemas.microsoft.com/office/drawing/2014/main" id="{06FB61A7-501E-499F-B64E-944E725760AF}"/>
                  </a:ext>
                </a:extLst>
              </p:cNvPr>
              <p:cNvSpPr/>
              <p:nvPr/>
            </p:nvSpPr>
            <p:spPr>
              <a:xfrm>
                <a:off x="2013683" y="2318036"/>
                <a:ext cx="194310" cy="8472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Isosceles Triangle 146">
                <a:extLst>
                  <a:ext uri="{FF2B5EF4-FFF2-40B4-BE49-F238E27FC236}">
                    <a16:creationId xmlns:a16="http://schemas.microsoft.com/office/drawing/2014/main" id="{69BCD077-C672-4E5F-82CF-8D3E39B45836}"/>
                  </a:ext>
                </a:extLst>
              </p:cNvPr>
              <p:cNvSpPr/>
              <p:nvPr/>
            </p:nvSpPr>
            <p:spPr>
              <a:xfrm rot="10800000">
                <a:off x="1815390" y="2929889"/>
                <a:ext cx="198291" cy="221587"/>
              </a:xfrm>
              <a:prstGeom prst="triangl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Isosceles Triangle 147">
                <a:extLst>
                  <a:ext uri="{FF2B5EF4-FFF2-40B4-BE49-F238E27FC236}">
                    <a16:creationId xmlns:a16="http://schemas.microsoft.com/office/drawing/2014/main" id="{EA6BD687-ECAE-453A-87A2-25CC34DC3A40}"/>
                  </a:ext>
                </a:extLst>
              </p:cNvPr>
              <p:cNvSpPr/>
              <p:nvPr/>
            </p:nvSpPr>
            <p:spPr>
              <a:xfrm rot="10800000">
                <a:off x="1815389" y="2708302"/>
                <a:ext cx="198291" cy="221587"/>
              </a:xfrm>
              <a:prstGeom prst="triangl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Isosceles Triangle 148">
                <a:extLst>
                  <a:ext uri="{FF2B5EF4-FFF2-40B4-BE49-F238E27FC236}">
                    <a16:creationId xmlns:a16="http://schemas.microsoft.com/office/drawing/2014/main" id="{F8AD9F61-75E3-4033-B7C6-82F26A065899}"/>
                  </a:ext>
                </a:extLst>
              </p:cNvPr>
              <p:cNvSpPr/>
              <p:nvPr/>
            </p:nvSpPr>
            <p:spPr>
              <a:xfrm rot="10800000">
                <a:off x="1815389" y="2486137"/>
                <a:ext cx="198291" cy="221587"/>
              </a:xfrm>
              <a:prstGeom prst="triangl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5" name="Oval 144">
              <a:extLst>
                <a:ext uri="{FF2B5EF4-FFF2-40B4-BE49-F238E27FC236}">
                  <a16:creationId xmlns:a16="http://schemas.microsoft.com/office/drawing/2014/main" id="{D9AE8BF8-2AE2-402E-969E-472E137FDA2C}"/>
                </a:ext>
              </a:extLst>
            </p:cNvPr>
            <p:cNvSpPr/>
            <p:nvPr/>
          </p:nvSpPr>
          <p:spPr>
            <a:xfrm rot="19615154">
              <a:off x="9817065" y="1873611"/>
              <a:ext cx="375095" cy="1311744"/>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0" name="Oval 149">
            <a:extLst>
              <a:ext uri="{FF2B5EF4-FFF2-40B4-BE49-F238E27FC236}">
                <a16:creationId xmlns:a16="http://schemas.microsoft.com/office/drawing/2014/main" id="{8D6E9AB7-A5CD-4E58-ACAB-63D0C10AEF2E}"/>
              </a:ext>
            </a:extLst>
          </p:cNvPr>
          <p:cNvSpPr/>
          <p:nvPr/>
        </p:nvSpPr>
        <p:spPr>
          <a:xfrm>
            <a:off x="3845390" y="1493296"/>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1" name="Group 150">
            <a:extLst>
              <a:ext uri="{FF2B5EF4-FFF2-40B4-BE49-F238E27FC236}">
                <a16:creationId xmlns:a16="http://schemas.microsoft.com/office/drawing/2014/main" id="{E685F4FD-5E15-4954-9D2E-DF215A6DB8EC}"/>
              </a:ext>
            </a:extLst>
          </p:cNvPr>
          <p:cNvGrpSpPr/>
          <p:nvPr/>
        </p:nvGrpSpPr>
        <p:grpSpPr>
          <a:xfrm>
            <a:off x="4324942" y="1742978"/>
            <a:ext cx="442101" cy="769761"/>
            <a:chOff x="4686300" y="942598"/>
            <a:chExt cx="1463040" cy="2547362"/>
          </a:xfrm>
        </p:grpSpPr>
        <p:cxnSp>
          <p:nvCxnSpPr>
            <p:cNvPr id="152" name="Straight Connector 151">
              <a:extLst>
                <a:ext uri="{FF2B5EF4-FFF2-40B4-BE49-F238E27FC236}">
                  <a16:creationId xmlns:a16="http://schemas.microsoft.com/office/drawing/2014/main" id="{2E8042EC-9EF2-49CC-A338-805FE6D27854}"/>
                </a:ext>
              </a:extLst>
            </p:cNvPr>
            <p:cNvCxnSpPr/>
            <p:nvPr/>
          </p:nvCxnSpPr>
          <p:spPr>
            <a:xfrm>
              <a:off x="5082540" y="3482340"/>
              <a:ext cx="1066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15E6877-FD04-4A8F-87DD-1848EE826D15}"/>
                </a:ext>
              </a:extLst>
            </p:cNvPr>
            <p:cNvCxnSpPr>
              <a:cxnSpLocks/>
            </p:cNvCxnSpPr>
            <p:nvPr/>
          </p:nvCxnSpPr>
          <p:spPr>
            <a:xfrm flipH="1" flipV="1">
              <a:off x="4689115" y="960120"/>
              <a:ext cx="934446" cy="252984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8347CB3-E39A-453E-8BC5-B125ED7CF4D2}"/>
                </a:ext>
              </a:extLst>
            </p:cNvPr>
            <p:cNvCxnSpPr/>
            <p:nvPr/>
          </p:nvCxnSpPr>
          <p:spPr>
            <a:xfrm flipH="1">
              <a:off x="4686300" y="2644140"/>
              <a:ext cx="6400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E370A30F-BA65-44AC-9231-12B7BF8B0A2A}"/>
                </a:ext>
              </a:extLst>
            </p:cNvPr>
            <p:cNvCxnSpPr>
              <a:cxnSpLocks/>
            </p:cNvCxnSpPr>
            <p:nvPr/>
          </p:nvCxnSpPr>
          <p:spPr>
            <a:xfrm flipV="1">
              <a:off x="4686300" y="942598"/>
              <a:ext cx="0" cy="176518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B9C9D6A-E8F7-419A-951B-3934867FA0A2}"/>
                </a:ext>
              </a:extLst>
            </p:cNvPr>
            <p:cNvCxnSpPr>
              <a:cxnSpLocks/>
            </p:cNvCxnSpPr>
            <p:nvPr/>
          </p:nvCxnSpPr>
          <p:spPr>
            <a:xfrm flipV="1">
              <a:off x="4686300" y="2194560"/>
              <a:ext cx="449580" cy="4495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7" name="Oval 156">
            <a:extLst>
              <a:ext uri="{FF2B5EF4-FFF2-40B4-BE49-F238E27FC236}">
                <a16:creationId xmlns:a16="http://schemas.microsoft.com/office/drawing/2014/main" id="{76737B1D-DA5E-49C7-9F2C-B8E6A1DBA977}"/>
              </a:ext>
            </a:extLst>
          </p:cNvPr>
          <p:cNvSpPr/>
          <p:nvPr/>
        </p:nvSpPr>
        <p:spPr>
          <a:xfrm>
            <a:off x="5461433" y="1499649"/>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8" name="Graphic 157" descr="Feather with solid fill">
            <a:extLst>
              <a:ext uri="{FF2B5EF4-FFF2-40B4-BE49-F238E27FC236}">
                <a16:creationId xmlns:a16="http://schemas.microsoft.com/office/drawing/2014/main" id="{66720B9F-2246-43CC-B3DB-2DA42AC28A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5638796" y="1705718"/>
            <a:ext cx="914400" cy="914400"/>
          </a:xfrm>
          <a:prstGeom prst="rect">
            <a:avLst/>
          </a:prstGeom>
        </p:spPr>
      </p:pic>
      <p:sp>
        <p:nvSpPr>
          <p:cNvPr id="159" name="Oval 158">
            <a:extLst>
              <a:ext uri="{FF2B5EF4-FFF2-40B4-BE49-F238E27FC236}">
                <a16:creationId xmlns:a16="http://schemas.microsoft.com/office/drawing/2014/main" id="{D60D5810-933C-4A35-9D7F-B00688D49CBE}"/>
              </a:ext>
            </a:extLst>
          </p:cNvPr>
          <p:cNvSpPr/>
          <p:nvPr/>
        </p:nvSpPr>
        <p:spPr>
          <a:xfrm>
            <a:off x="7071610" y="1499647"/>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0" name="Group 159">
            <a:extLst>
              <a:ext uri="{FF2B5EF4-FFF2-40B4-BE49-F238E27FC236}">
                <a16:creationId xmlns:a16="http://schemas.microsoft.com/office/drawing/2014/main" id="{1A1BED62-49DD-44AC-8828-FE10869943A2}"/>
              </a:ext>
            </a:extLst>
          </p:cNvPr>
          <p:cNvGrpSpPr/>
          <p:nvPr/>
        </p:nvGrpSpPr>
        <p:grpSpPr>
          <a:xfrm>
            <a:off x="7189017" y="1617054"/>
            <a:ext cx="1034312" cy="1034312"/>
            <a:chOff x="2623457" y="-6047"/>
            <a:chExt cx="5791200" cy="5791200"/>
          </a:xfrm>
          <a:solidFill>
            <a:schemeClr val="bg1"/>
          </a:solidFill>
        </p:grpSpPr>
        <p:pic>
          <p:nvPicPr>
            <p:cNvPr id="161" name="Graphic 160" descr="Shield with solid fill">
              <a:extLst>
                <a:ext uri="{FF2B5EF4-FFF2-40B4-BE49-F238E27FC236}">
                  <a16:creationId xmlns:a16="http://schemas.microsoft.com/office/drawing/2014/main" id="{6413A727-13A6-410B-81B8-25478DD11E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09629" y="1303634"/>
              <a:ext cx="2985338" cy="2985338"/>
            </a:xfrm>
            <a:prstGeom prst="rect">
              <a:avLst/>
            </a:prstGeom>
          </p:spPr>
        </p:pic>
        <p:pic>
          <p:nvPicPr>
            <p:cNvPr id="162" name="Graphic 161" descr="Shield Tick with solid fill">
              <a:extLst>
                <a:ext uri="{FF2B5EF4-FFF2-40B4-BE49-F238E27FC236}">
                  <a16:creationId xmlns:a16="http://schemas.microsoft.com/office/drawing/2014/main" id="{BE454B71-25FC-49F1-86CB-E8AAC81C0B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23457" y="-6047"/>
              <a:ext cx="5791200" cy="5791200"/>
            </a:xfrm>
            <a:prstGeom prst="rect">
              <a:avLst/>
            </a:prstGeom>
          </p:spPr>
        </p:pic>
      </p:grpSp>
      <p:sp>
        <p:nvSpPr>
          <p:cNvPr id="163" name="Oval 162">
            <a:extLst>
              <a:ext uri="{FF2B5EF4-FFF2-40B4-BE49-F238E27FC236}">
                <a16:creationId xmlns:a16="http://schemas.microsoft.com/office/drawing/2014/main" id="{6489EFF6-8BB8-4DEF-BE17-7971354F414F}"/>
              </a:ext>
            </a:extLst>
          </p:cNvPr>
          <p:cNvSpPr/>
          <p:nvPr/>
        </p:nvSpPr>
        <p:spPr>
          <a:xfrm>
            <a:off x="8669772" y="1499647"/>
            <a:ext cx="1269127" cy="12691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4" name="Graphic 163" descr="Leaf with solid fill">
            <a:extLst>
              <a:ext uri="{FF2B5EF4-FFF2-40B4-BE49-F238E27FC236}">
                <a16:creationId xmlns:a16="http://schemas.microsoft.com/office/drawing/2014/main" id="{10AA20C0-BFCB-4AC7-ADFC-5690F62309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7135" y="1677010"/>
            <a:ext cx="914400" cy="914400"/>
          </a:xfrm>
          <a:prstGeom prst="rect">
            <a:avLst/>
          </a:prstGeom>
        </p:spPr>
      </p:pic>
      <p:sp>
        <p:nvSpPr>
          <p:cNvPr id="165" name="Oval 164">
            <a:extLst>
              <a:ext uri="{FF2B5EF4-FFF2-40B4-BE49-F238E27FC236}">
                <a16:creationId xmlns:a16="http://schemas.microsoft.com/office/drawing/2014/main" id="{8C740A47-7344-4A4C-B107-11A045EA17F0}"/>
              </a:ext>
            </a:extLst>
          </p:cNvPr>
          <p:cNvSpPr/>
          <p:nvPr/>
        </p:nvSpPr>
        <p:spPr>
          <a:xfrm>
            <a:off x="10267934" y="1499647"/>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6" name="Group 165">
            <a:extLst>
              <a:ext uri="{FF2B5EF4-FFF2-40B4-BE49-F238E27FC236}">
                <a16:creationId xmlns:a16="http://schemas.microsoft.com/office/drawing/2014/main" id="{005FC783-389F-4D53-AE7F-AE617C344CDD}"/>
              </a:ext>
            </a:extLst>
          </p:cNvPr>
          <p:cNvGrpSpPr/>
          <p:nvPr/>
        </p:nvGrpSpPr>
        <p:grpSpPr>
          <a:xfrm>
            <a:off x="10418769" y="1864428"/>
            <a:ext cx="760192" cy="539563"/>
            <a:chOff x="10593608" y="3627358"/>
            <a:chExt cx="760192" cy="539563"/>
          </a:xfrm>
        </p:grpSpPr>
        <p:sp>
          <p:nvSpPr>
            <p:cNvPr id="167" name="Oval 166">
              <a:extLst>
                <a:ext uri="{FF2B5EF4-FFF2-40B4-BE49-F238E27FC236}">
                  <a16:creationId xmlns:a16="http://schemas.microsoft.com/office/drawing/2014/main" id="{1DF2377B-76A1-4BA6-A0BE-D3FF7959D7D1}"/>
                </a:ext>
              </a:extLst>
            </p:cNvPr>
            <p:cNvSpPr/>
            <p:nvPr/>
          </p:nvSpPr>
          <p:spPr>
            <a:xfrm>
              <a:off x="10814237" y="3627358"/>
              <a:ext cx="539563" cy="53956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a:t>
              </a:r>
            </a:p>
          </p:txBody>
        </p:sp>
        <p:cxnSp>
          <p:nvCxnSpPr>
            <p:cNvPr id="168" name="Straight Connector 167">
              <a:extLst>
                <a:ext uri="{FF2B5EF4-FFF2-40B4-BE49-F238E27FC236}">
                  <a16:creationId xmlns:a16="http://schemas.microsoft.com/office/drawing/2014/main" id="{F6E7442B-4BE3-4279-9868-E768ECA9FC2C}"/>
                </a:ext>
              </a:extLst>
            </p:cNvPr>
            <p:cNvCxnSpPr>
              <a:stCxn id="167" idx="2"/>
            </p:cNvCxnSpPr>
            <p:nvPr/>
          </p:nvCxnSpPr>
          <p:spPr>
            <a:xfrm flipH="1" flipV="1">
              <a:off x="10593608" y="3893820"/>
              <a:ext cx="220629" cy="332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9" name="Footer Placeholder 3">
            <a:extLst>
              <a:ext uri="{FF2B5EF4-FFF2-40B4-BE49-F238E27FC236}">
                <a16:creationId xmlns:a16="http://schemas.microsoft.com/office/drawing/2014/main" id="{EA13A5C0-5C0F-4210-8890-577C8D4ABEAF}"/>
              </a:ext>
            </a:extLst>
          </p:cNvPr>
          <p:cNvSpPr txBox="1">
            <a:spLocks/>
          </p:cNvSpPr>
          <p:nvPr/>
        </p:nvSpPr>
        <p:spPr>
          <a:xfrm>
            <a:off x="10734555" y="5571138"/>
            <a:ext cx="1457446"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Josh Blank</a:t>
            </a:r>
          </a:p>
        </p:txBody>
      </p:sp>
      <p:grpSp>
        <p:nvGrpSpPr>
          <p:cNvPr id="171" name="Group 170">
            <a:extLst>
              <a:ext uri="{FF2B5EF4-FFF2-40B4-BE49-F238E27FC236}">
                <a16:creationId xmlns:a16="http://schemas.microsoft.com/office/drawing/2014/main" id="{78149765-BE98-4AA0-AAA4-FBCFEB1B5252}"/>
              </a:ext>
            </a:extLst>
          </p:cNvPr>
          <p:cNvGrpSpPr/>
          <p:nvPr/>
        </p:nvGrpSpPr>
        <p:grpSpPr>
          <a:xfrm>
            <a:off x="0" y="0"/>
            <a:ext cx="916020" cy="914400"/>
            <a:chOff x="6359151" y="1492035"/>
            <a:chExt cx="916020" cy="914400"/>
          </a:xfrm>
        </p:grpSpPr>
        <p:sp>
          <p:nvSpPr>
            <p:cNvPr id="172" name="Oval 171">
              <a:extLst>
                <a:ext uri="{FF2B5EF4-FFF2-40B4-BE49-F238E27FC236}">
                  <a16:creationId xmlns:a16="http://schemas.microsoft.com/office/drawing/2014/main" id="{D99782DF-9911-4E79-99B9-F678CCAC60F5}"/>
                </a:ext>
              </a:extLst>
            </p:cNvPr>
            <p:cNvSpPr/>
            <p:nvPr/>
          </p:nvSpPr>
          <p:spPr>
            <a:xfrm>
              <a:off x="6458639"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3" name="Graphic 172" descr="New Moon">
              <a:extLst>
                <a:ext uri="{FF2B5EF4-FFF2-40B4-BE49-F238E27FC236}">
                  <a16:creationId xmlns:a16="http://schemas.microsoft.com/office/drawing/2014/main" id="{F0152DBB-35A2-42B6-9DFB-AAAC0ADBA6C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60771" y="1492035"/>
              <a:ext cx="914400" cy="914400"/>
            </a:xfrm>
            <a:prstGeom prst="rect">
              <a:avLst/>
            </a:prstGeom>
          </p:spPr>
        </p:pic>
        <p:pic>
          <p:nvPicPr>
            <p:cNvPr id="174" name="Graphic 173" descr="First Quarter Moon">
              <a:extLst>
                <a:ext uri="{FF2B5EF4-FFF2-40B4-BE49-F238E27FC236}">
                  <a16:creationId xmlns:a16="http://schemas.microsoft.com/office/drawing/2014/main" id="{2DCAA513-DCA0-4BBE-8037-57928D67BF3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359151" y="1492035"/>
              <a:ext cx="914400" cy="914400"/>
            </a:xfrm>
            <a:prstGeom prst="rect">
              <a:avLst/>
            </a:prstGeom>
          </p:spPr>
        </p:pic>
      </p:grpSp>
    </p:spTree>
    <p:extLst>
      <p:ext uri="{BB962C8B-B14F-4D97-AF65-F5344CB8AC3E}">
        <p14:creationId xmlns:p14="http://schemas.microsoft.com/office/powerpoint/2010/main" val="39739716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3FEB2FD-8D6A-4C2F-99E3-36FC93681CA9}"/>
              </a:ext>
            </a:extLst>
          </p:cNvPr>
          <p:cNvSpPr>
            <a:spLocks noGrp="1"/>
          </p:cNvSpPr>
          <p:nvPr>
            <p:ph type="sldNum" sz="quarter" idx="4"/>
          </p:nvPr>
        </p:nvSpPr>
        <p:spPr/>
        <p:txBody>
          <a:bodyPr/>
          <a:lstStyle/>
          <a:p>
            <a:fld id="{6F1FABC0-072B-4F22-8F9B-95A9D10B0206}" type="slidenum">
              <a:rPr lang="en-US" smtClean="0"/>
              <a:pPr/>
              <a:t>36</a:t>
            </a:fld>
            <a:endParaRPr lang="en-US"/>
          </a:p>
        </p:txBody>
      </p:sp>
      <p:sp>
        <p:nvSpPr>
          <p:cNvPr id="33" name="Rectangle: Rounded Corners 32">
            <a:extLst>
              <a:ext uri="{FF2B5EF4-FFF2-40B4-BE49-F238E27FC236}">
                <a16:creationId xmlns:a16="http://schemas.microsoft.com/office/drawing/2014/main" id="{FD2B6FC7-DBE0-48BC-A07A-702CDB5374EF}"/>
              </a:ext>
            </a:extLst>
          </p:cNvPr>
          <p:cNvSpPr/>
          <p:nvPr/>
        </p:nvSpPr>
        <p:spPr>
          <a:xfrm>
            <a:off x="2306816" y="287827"/>
            <a:ext cx="7574951"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Project Recap</a:t>
            </a:r>
          </a:p>
        </p:txBody>
      </p:sp>
      <p:grpSp>
        <p:nvGrpSpPr>
          <p:cNvPr id="135" name="Group 134">
            <a:extLst>
              <a:ext uri="{FF2B5EF4-FFF2-40B4-BE49-F238E27FC236}">
                <a16:creationId xmlns:a16="http://schemas.microsoft.com/office/drawing/2014/main" id="{021E5B33-91C9-414C-9537-8B7E489CDEAD}"/>
              </a:ext>
            </a:extLst>
          </p:cNvPr>
          <p:cNvGrpSpPr/>
          <p:nvPr/>
        </p:nvGrpSpPr>
        <p:grpSpPr>
          <a:xfrm>
            <a:off x="0" y="0"/>
            <a:ext cx="914400" cy="914400"/>
            <a:chOff x="7275171" y="1492035"/>
            <a:chExt cx="914400" cy="914400"/>
          </a:xfrm>
        </p:grpSpPr>
        <p:sp>
          <p:nvSpPr>
            <p:cNvPr id="136" name="Oval 135">
              <a:extLst>
                <a:ext uri="{FF2B5EF4-FFF2-40B4-BE49-F238E27FC236}">
                  <a16:creationId xmlns:a16="http://schemas.microsoft.com/office/drawing/2014/main" id="{684A565C-9588-48A2-A6D1-8C89080A95A4}"/>
                </a:ext>
              </a:extLst>
            </p:cNvPr>
            <p:cNvSpPr/>
            <p:nvPr/>
          </p:nvSpPr>
          <p:spPr>
            <a:xfrm>
              <a:off x="7374658"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7" name="Graphic 136" descr="New Moon">
              <a:extLst>
                <a:ext uri="{FF2B5EF4-FFF2-40B4-BE49-F238E27FC236}">
                  <a16:creationId xmlns:a16="http://schemas.microsoft.com/office/drawing/2014/main" id="{5C0A0712-308C-4C5B-879D-A0C13C9252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75171" y="1492035"/>
              <a:ext cx="914400" cy="914400"/>
            </a:xfrm>
            <a:prstGeom prst="rect">
              <a:avLst/>
            </a:prstGeom>
          </p:spPr>
        </p:pic>
        <p:pic>
          <p:nvPicPr>
            <p:cNvPr id="138" name="Graphic 137" descr="Waxing Crescent Moon">
              <a:extLst>
                <a:ext uri="{FF2B5EF4-FFF2-40B4-BE49-F238E27FC236}">
                  <a16:creationId xmlns:a16="http://schemas.microsoft.com/office/drawing/2014/main" id="{0F68CBB3-6ABB-4E51-8C7B-2636F640EA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75171" y="1492035"/>
              <a:ext cx="914400" cy="914400"/>
            </a:xfrm>
            <a:prstGeom prst="rect">
              <a:avLst/>
            </a:prstGeom>
          </p:spPr>
        </p:pic>
      </p:grpSp>
      <p:pic>
        <p:nvPicPr>
          <p:cNvPr id="11" name="Picture 2">
            <a:extLst>
              <a:ext uri="{FF2B5EF4-FFF2-40B4-BE49-F238E27FC236}">
                <a16:creationId xmlns:a16="http://schemas.microsoft.com/office/drawing/2014/main" id="{74B2DD2B-98BA-496C-B9E9-4E4C12509A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713" y="2581684"/>
            <a:ext cx="3255527" cy="3255527"/>
          </a:xfrm>
          <a:prstGeom prst="rect">
            <a:avLst/>
          </a:prstGeom>
          <a:noFill/>
          <a:extLst>
            <a:ext uri="{909E8E84-426E-40DD-AFC4-6F175D3DCCD1}">
              <a14:hiddenFill xmlns:a14="http://schemas.microsoft.com/office/drawing/2010/main">
                <a:solidFill>
                  <a:srgbClr val="FFFFFF"/>
                </a:solidFill>
              </a14:hiddenFill>
            </a:ext>
          </a:extLst>
        </p:spPr>
      </p:pic>
      <p:sp>
        <p:nvSpPr>
          <p:cNvPr id="12" name="Arc 11">
            <a:extLst>
              <a:ext uri="{FF2B5EF4-FFF2-40B4-BE49-F238E27FC236}">
                <a16:creationId xmlns:a16="http://schemas.microsoft.com/office/drawing/2014/main" id="{75141AF0-CB67-4E43-A997-8B8B09B5080E}"/>
              </a:ext>
            </a:extLst>
          </p:cNvPr>
          <p:cNvSpPr/>
          <p:nvPr/>
        </p:nvSpPr>
        <p:spPr>
          <a:xfrm rot="21265962">
            <a:off x="-179540" y="2596388"/>
            <a:ext cx="10425182" cy="2792860"/>
          </a:xfrm>
          <a:prstGeom prst="arc">
            <a:avLst>
              <a:gd name="adj1" fmla="val 12896113"/>
              <a:gd name="adj2" fmla="val 21292699"/>
            </a:avLst>
          </a:prstGeom>
          <a:ln w="57150">
            <a:solidFill>
              <a:srgbClr val="00B05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Picture 12">
            <a:hlinkClick r:id="rId8" action="ppaction://hlinksldjump"/>
            <a:extLst>
              <a:ext uri="{FF2B5EF4-FFF2-40B4-BE49-F238E27FC236}">
                <a16:creationId xmlns:a16="http://schemas.microsoft.com/office/drawing/2014/main" id="{1F26DE2C-A0F3-444F-962F-CCA15516942C}"/>
              </a:ext>
            </a:extLst>
          </p:cNvPr>
          <p:cNvPicPr>
            <a:picLocks noChangeAspect="1"/>
          </p:cNvPicPr>
          <p:nvPr/>
        </p:nvPicPr>
        <p:blipFill>
          <a:blip r:embed="rId9"/>
          <a:stretch>
            <a:fillRect/>
          </a:stretch>
        </p:blipFill>
        <p:spPr>
          <a:xfrm rot="19956124">
            <a:off x="7975902" y="1631421"/>
            <a:ext cx="3731417" cy="2853189"/>
          </a:xfrm>
          <a:prstGeom prst="rect">
            <a:avLst/>
          </a:prstGeom>
        </p:spPr>
      </p:pic>
      <p:pic>
        <p:nvPicPr>
          <p:cNvPr id="14" name="Picture 13">
            <a:extLst>
              <a:ext uri="{FF2B5EF4-FFF2-40B4-BE49-F238E27FC236}">
                <a16:creationId xmlns:a16="http://schemas.microsoft.com/office/drawing/2014/main" id="{7B6571ED-E1BE-4BFA-AB8A-60DEA1DC5CA9}"/>
              </a:ext>
            </a:extLst>
          </p:cNvPr>
          <p:cNvPicPr>
            <a:picLocks noChangeAspect="1"/>
          </p:cNvPicPr>
          <p:nvPr/>
        </p:nvPicPr>
        <p:blipFill>
          <a:blip r:embed="rId10"/>
          <a:stretch>
            <a:fillRect/>
          </a:stretch>
        </p:blipFill>
        <p:spPr>
          <a:xfrm rot="3776183">
            <a:off x="6878480" y="3586507"/>
            <a:ext cx="1513832" cy="1245882"/>
          </a:xfrm>
          <a:prstGeom prst="rect">
            <a:avLst/>
          </a:prstGeom>
        </p:spPr>
      </p:pic>
      <p:sp>
        <p:nvSpPr>
          <p:cNvPr id="15" name="Arc 14">
            <a:extLst>
              <a:ext uri="{FF2B5EF4-FFF2-40B4-BE49-F238E27FC236}">
                <a16:creationId xmlns:a16="http://schemas.microsoft.com/office/drawing/2014/main" id="{FE7B2678-05EE-4950-A01C-98D4D937079C}"/>
              </a:ext>
            </a:extLst>
          </p:cNvPr>
          <p:cNvSpPr/>
          <p:nvPr/>
        </p:nvSpPr>
        <p:spPr>
          <a:xfrm rot="21265962">
            <a:off x="-179539" y="2596388"/>
            <a:ext cx="10425182" cy="2792860"/>
          </a:xfrm>
          <a:prstGeom prst="arc">
            <a:avLst>
              <a:gd name="adj1" fmla="val 21576668"/>
              <a:gd name="adj2" fmla="val 11295372"/>
            </a:avLst>
          </a:prstGeom>
          <a:ln w="57150">
            <a:solidFill>
              <a:srgbClr val="00B05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ooter Placeholder 3">
            <a:extLst>
              <a:ext uri="{FF2B5EF4-FFF2-40B4-BE49-F238E27FC236}">
                <a16:creationId xmlns:a16="http://schemas.microsoft.com/office/drawing/2014/main" id="{50A0A4C9-B842-4F66-8459-FB9F9A4A6BC5}"/>
              </a:ext>
            </a:extLst>
          </p:cNvPr>
          <p:cNvSpPr txBox="1">
            <a:spLocks/>
          </p:cNvSpPr>
          <p:nvPr/>
        </p:nvSpPr>
        <p:spPr>
          <a:xfrm>
            <a:off x="10734555" y="5571138"/>
            <a:ext cx="1457446"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Josh Blank</a:t>
            </a:r>
          </a:p>
        </p:txBody>
      </p:sp>
    </p:spTree>
    <p:extLst>
      <p:ext uri="{BB962C8B-B14F-4D97-AF65-F5344CB8AC3E}">
        <p14:creationId xmlns:p14="http://schemas.microsoft.com/office/powerpoint/2010/main" val="56522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ccel="40000" decel="40000" autoRev="1" fill="hold" nodeType="afterEffect">
                                  <p:stCondLst>
                                    <p:cond delay="0"/>
                                  </p:stCondLst>
                                  <p:childTnLst>
                                    <p:animMotion origin="layout" path="M -1.875E-6 -0.00047 C -0.00443 0.03032 -0.04492 0.04074 -0.09075 0.02639 C -0.13789 0.00903 -0.1332 0.01203 -0.16927 -0.0588 C -0.19687 -0.12732 -0.20091 -0.12732 -0.24844 -0.14306 C -0.29336 -0.15926 -0.33268 -0.14885 -0.3362 -0.11667 " pathEditMode="relative" rAng="660000" ptsTypes="AAAAA">
                                      <p:cBhvr>
                                        <p:cTn id="6" dur="5000" fill="hold"/>
                                        <p:tgtEl>
                                          <p:spTgt spid="14"/>
                                        </p:tgtEl>
                                        <p:attrNameLst>
                                          <p:attrName>ppt_x</p:attrName>
                                          <p:attrName>ppt_y</p:attrName>
                                        </p:attrNameLst>
                                      </p:cBhvr>
                                      <p:rCtr x="-16823" y="-5741"/>
                                    </p:animMotion>
                                  </p:childTnLst>
                                </p:cTn>
                              </p:par>
                              <p:par>
                                <p:cTn id="7" presetID="32" presetClass="emph" presetSubtype="0" repeatCount="indefinite" fill="hold" nodeType="withEffect">
                                  <p:stCondLst>
                                    <p:cond delay="250"/>
                                  </p:stCondLst>
                                  <p:childTnLst>
                                    <p:animRot by="120000">
                                      <p:cBhvr>
                                        <p:cTn id="8" dur="200" fill="hold">
                                          <p:stCondLst>
                                            <p:cond delay="0"/>
                                          </p:stCondLst>
                                        </p:cTn>
                                        <p:tgtEl>
                                          <p:spTgt spid="14"/>
                                        </p:tgtEl>
                                        <p:attrNameLst>
                                          <p:attrName>r</p:attrName>
                                        </p:attrNameLst>
                                      </p:cBhvr>
                                    </p:animRot>
                                    <p:animRot by="-240000">
                                      <p:cBhvr>
                                        <p:cTn id="9" dur="400" fill="hold">
                                          <p:stCondLst>
                                            <p:cond delay="400"/>
                                          </p:stCondLst>
                                        </p:cTn>
                                        <p:tgtEl>
                                          <p:spTgt spid="14"/>
                                        </p:tgtEl>
                                        <p:attrNameLst>
                                          <p:attrName>r</p:attrName>
                                        </p:attrNameLst>
                                      </p:cBhvr>
                                    </p:animRot>
                                    <p:animRot by="240000">
                                      <p:cBhvr>
                                        <p:cTn id="10" dur="400" fill="hold">
                                          <p:stCondLst>
                                            <p:cond delay="800"/>
                                          </p:stCondLst>
                                        </p:cTn>
                                        <p:tgtEl>
                                          <p:spTgt spid="14"/>
                                        </p:tgtEl>
                                        <p:attrNameLst>
                                          <p:attrName>r</p:attrName>
                                        </p:attrNameLst>
                                      </p:cBhvr>
                                    </p:animRot>
                                    <p:animRot by="-240000">
                                      <p:cBhvr>
                                        <p:cTn id="11" dur="400" fill="hold">
                                          <p:stCondLst>
                                            <p:cond delay="1200"/>
                                          </p:stCondLst>
                                        </p:cTn>
                                        <p:tgtEl>
                                          <p:spTgt spid="14"/>
                                        </p:tgtEl>
                                        <p:attrNameLst>
                                          <p:attrName>r</p:attrName>
                                        </p:attrNameLst>
                                      </p:cBhvr>
                                    </p:animRot>
                                    <p:animRot by="120000">
                                      <p:cBhvr>
                                        <p:cTn id="12" dur="400" fill="hold">
                                          <p:stCondLst>
                                            <p:cond delay="16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1461B5D-00C1-4E31-8295-71A9C7F5B0CB}"/>
              </a:ext>
            </a:extLst>
          </p:cNvPr>
          <p:cNvGrpSpPr/>
          <p:nvPr/>
        </p:nvGrpSpPr>
        <p:grpSpPr>
          <a:xfrm>
            <a:off x="5390373" y="2332767"/>
            <a:ext cx="1278350" cy="1269127"/>
            <a:chOff x="4022606" y="1545243"/>
            <a:chExt cx="4146787" cy="4116869"/>
          </a:xfrm>
        </p:grpSpPr>
        <p:sp>
          <p:nvSpPr>
            <p:cNvPr id="28" name="Oval 27">
              <a:extLst>
                <a:ext uri="{FF2B5EF4-FFF2-40B4-BE49-F238E27FC236}">
                  <a16:creationId xmlns:a16="http://schemas.microsoft.com/office/drawing/2014/main" id="{C7BF26A0-4D65-4C21-9ED5-1C3C9994960C}"/>
                </a:ext>
              </a:extLst>
            </p:cNvPr>
            <p:cNvSpPr/>
            <p:nvPr/>
          </p:nvSpPr>
          <p:spPr>
            <a:xfrm>
              <a:off x="4022606" y="1545243"/>
              <a:ext cx="4146787" cy="4116869"/>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 name="Graphic 5" descr="Full Brick Wall with solid fill">
              <a:extLst>
                <a:ext uri="{FF2B5EF4-FFF2-40B4-BE49-F238E27FC236}">
                  <a16:creationId xmlns:a16="http://schemas.microsoft.com/office/drawing/2014/main" id="{DFE84EC7-0D47-42A6-B632-3F12B0FC7398}"/>
                </a:ext>
              </a:extLst>
            </p:cNvPr>
            <p:cNvGrpSpPr/>
            <p:nvPr/>
          </p:nvGrpSpPr>
          <p:grpSpPr>
            <a:xfrm>
              <a:off x="5403961" y="2179319"/>
              <a:ext cx="2499361" cy="2499361"/>
              <a:chOff x="4846318" y="2179319"/>
              <a:chExt cx="2499361" cy="2499361"/>
            </a:xfrm>
            <a:scene3d>
              <a:camera prst="isometricOffAxis2Left"/>
              <a:lightRig rig="threePt" dir="t"/>
            </a:scene3d>
          </p:grpSpPr>
          <p:sp>
            <p:nvSpPr>
              <p:cNvPr id="31" name="Freeform: Shape 30">
                <a:extLst>
                  <a:ext uri="{FF2B5EF4-FFF2-40B4-BE49-F238E27FC236}">
                    <a16:creationId xmlns:a16="http://schemas.microsoft.com/office/drawing/2014/main" id="{CE8DA459-925A-4151-878C-C8DDA4577214}"/>
                  </a:ext>
                </a:extLst>
              </p:cNvPr>
              <p:cNvSpPr/>
              <p:nvPr/>
            </p:nvSpPr>
            <p:spPr>
              <a:xfrm>
                <a:off x="5835648" y="2934334"/>
                <a:ext cx="520700" cy="260350"/>
              </a:xfrm>
              <a:custGeom>
                <a:avLst/>
                <a:gdLst>
                  <a:gd name="connsiteX0" fmla="*/ 0 w 520700"/>
                  <a:gd name="connsiteY0" fmla="*/ 0 h 260350"/>
                  <a:gd name="connsiteX1" fmla="*/ 520700 w 520700"/>
                  <a:gd name="connsiteY1" fmla="*/ 0 h 260350"/>
                  <a:gd name="connsiteX2" fmla="*/ 520700 w 520700"/>
                  <a:gd name="connsiteY2" fmla="*/ 260350 h 260350"/>
                  <a:gd name="connsiteX3" fmla="*/ 0 w 520700"/>
                  <a:gd name="connsiteY3" fmla="*/ 260350 h 260350"/>
                </a:gdLst>
                <a:ahLst/>
                <a:cxnLst>
                  <a:cxn ang="0">
                    <a:pos x="connsiteX0" y="connsiteY0"/>
                  </a:cxn>
                  <a:cxn ang="0">
                    <a:pos x="connsiteX1" y="connsiteY1"/>
                  </a:cxn>
                  <a:cxn ang="0">
                    <a:pos x="connsiteX2" y="connsiteY2"/>
                  </a:cxn>
                  <a:cxn ang="0">
                    <a:pos x="connsiteX3" y="connsiteY3"/>
                  </a:cxn>
                </a:cxnLst>
                <a:rect l="l" t="t" r="r" b="b"/>
                <a:pathLst>
                  <a:path w="520700" h="260350">
                    <a:moveTo>
                      <a:pt x="0" y="0"/>
                    </a:moveTo>
                    <a:lnTo>
                      <a:pt x="520700" y="0"/>
                    </a:lnTo>
                    <a:lnTo>
                      <a:pt x="520700" y="260350"/>
                    </a:lnTo>
                    <a:lnTo>
                      <a:pt x="0" y="260350"/>
                    </a:lnTo>
                    <a:close/>
                  </a:path>
                </a:pathLst>
              </a:custGeom>
              <a:solidFill>
                <a:srgbClr val="FFFFFF"/>
              </a:solidFill>
              <a:ln w="2599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018315F-6BBA-472C-84F4-89EDE21DFC3F}"/>
                  </a:ext>
                </a:extLst>
              </p:cNvPr>
              <p:cNvSpPr/>
              <p:nvPr/>
            </p:nvSpPr>
            <p:spPr>
              <a:xfrm>
                <a:off x="6460488" y="2934334"/>
                <a:ext cx="520700" cy="260350"/>
              </a:xfrm>
              <a:custGeom>
                <a:avLst/>
                <a:gdLst>
                  <a:gd name="connsiteX0" fmla="*/ 0 w 520700"/>
                  <a:gd name="connsiteY0" fmla="*/ 0 h 260350"/>
                  <a:gd name="connsiteX1" fmla="*/ 520700 w 520700"/>
                  <a:gd name="connsiteY1" fmla="*/ 0 h 260350"/>
                  <a:gd name="connsiteX2" fmla="*/ 520700 w 520700"/>
                  <a:gd name="connsiteY2" fmla="*/ 260350 h 260350"/>
                  <a:gd name="connsiteX3" fmla="*/ 0 w 520700"/>
                  <a:gd name="connsiteY3" fmla="*/ 260350 h 260350"/>
                </a:gdLst>
                <a:ahLst/>
                <a:cxnLst>
                  <a:cxn ang="0">
                    <a:pos x="connsiteX0" y="connsiteY0"/>
                  </a:cxn>
                  <a:cxn ang="0">
                    <a:pos x="connsiteX1" y="connsiteY1"/>
                  </a:cxn>
                  <a:cxn ang="0">
                    <a:pos x="connsiteX2" y="connsiteY2"/>
                  </a:cxn>
                  <a:cxn ang="0">
                    <a:pos x="connsiteX3" y="connsiteY3"/>
                  </a:cxn>
                </a:cxnLst>
                <a:rect l="l" t="t" r="r" b="b"/>
                <a:pathLst>
                  <a:path w="520700" h="260350">
                    <a:moveTo>
                      <a:pt x="0" y="0"/>
                    </a:moveTo>
                    <a:lnTo>
                      <a:pt x="520700" y="0"/>
                    </a:lnTo>
                    <a:lnTo>
                      <a:pt x="520700" y="260350"/>
                    </a:lnTo>
                    <a:lnTo>
                      <a:pt x="0" y="260350"/>
                    </a:lnTo>
                    <a:close/>
                  </a:path>
                </a:pathLst>
              </a:custGeom>
              <a:solidFill>
                <a:srgbClr val="FFFFFF"/>
              </a:solidFill>
              <a:ln w="2599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CDB92B1-5239-4DDF-9046-CA6E637F0645}"/>
                  </a:ext>
                </a:extLst>
              </p:cNvPr>
              <p:cNvSpPr/>
              <p:nvPr/>
            </p:nvSpPr>
            <p:spPr>
              <a:xfrm>
                <a:off x="5210808" y="2934334"/>
                <a:ext cx="520700" cy="260350"/>
              </a:xfrm>
              <a:custGeom>
                <a:avLst/>
                <a:gdLst>
                  <a:gd name="connsiteX0" fmla="*/ 0 w 520700"/>
                  <a:gd name="connsiteY0" fmla="*/ 0 h 260350"/>
                  <a:gd name="connsiteX1" fmla="*/ 520700 w 520700"/>
                  <a:gd name="connsiteY1" fmla="*/ 0 h 260350"/>
                  <a:gd name="connsiteX2" fmla="*/ 520700 w 520700"/>
                  <a:gd name="connsiteY2" fmla="*/ 260350 h 260350"/>
                  <a:gd name="connsiteX3" fmla="*/ 0 w 520700"/>
                  <a:gd name="connsiteY3" fmla="*/ 260350 h 260350"/>
                </a:gdLst>
                <a:ahLst/>
                <a:cxnLst>
                  <a:cxn ang="0">
                    <a:pos x="connsiteX0" y="connsiteY0"/>
                  </a:cxn>
                  <a:cxn ang="0">
                    <a:pos x="connsiteX1" y="connsiteY1"/>
                  </a:cxn>
                  <a:cxn ang="0">
                    <a:pos x="connsiteX2" y="connsiteY2"/>
                  </a:cxn>
                  <a:cxn ang="0">
                    <a:pos x="connsiteX3" y="connsiteY3"/>
                  </a:cxn>
                </a:cxnLst>
                <a:rect l="l" t="t" r="r" b="b"/>
                <a:pathLst>
                  <a:path w="520700" h="260350">
                    <a:moveTo>
                      <a:pt x="0" y="0"/>
                    </a:moveTo>
                    <a:lnTo>
                      <a:pt x="520700" y="0"/>
                    </a:lnTo>
                    <a:lnTo>
                      <a:pt x="520700" y="260350"/>
                    </a:lnTo>
                    <a:lnTo>
                      <a:pt x="0" y="260350"/>
                    </a:lnTo>
                    <a:close/>
                  </a:path>
                </a:pathLst>
              </a:custGeom>
              <a:solidFill>
                <a:srgbClr val="FFFFFF"/>
              </a:solidFill>
              <a:ln w="2599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97B5683-E06B-4AF8-B709-FD656447615E}"/>
                  </a:ext>
                </a:extLst>
              </p:cNvPr>
              <p:cNvSpPr/>
              <p:nvPr/>
            </p:nvSpPr>
            <p:spPr>
              <a:xfrm>
                <a:off x="5210808" y="3298824"/>
                <a:ext cx="208280" cy="260350"/>
              </a:xfrm>
              <a:custGeom>
                <a:avLst/>
                <a:gdLst>
                  <a:gd name="connsiteX0" fmla="*/ 0 w 208280"/>
                  <a:gd name="connsiteY0" fmla="*/ 0 h 260350"/>
                  <a:gd name="connsiteX1" fmla="*/ 208280 w 208280"/>
                  <a:gd name="connsiteY1" fmla="*/ 0 h 260350"/>
                  <a:gd name="connsiteX2" fmla="*/ 208280 w 208280"/>
                  <a:gd name="connsiteY2" fmla="*/ 260350 h 260350"/>
                  <a:gd name="connsiteX3" fmla="*/ 0 w 208280"/>
                  <a:gd name="connsiteY3" fmla="*/ 260350 h 260350"/>
                </a:gdLst>
                <a:ahLst/>
                <a:cxnLst>
                  <a:cxn ang="0">
                    <a:pos x="connsiteX0" y="connsiteY0"/>
                  </a:cxn>
                  <a:cxn ang="0">
                    <a:pos x="connsiteX1" y="connsiteY1"/>
                  </a:cxn>
                  <a:cxn ang="0">
                    <a:pos x="connsiteX2" y="connsiteY2"/>
                  </a:cxn>
                  <a:cxn ang="0">
                    <a:pos x="connsiteX3" y="connsiteY3"/>
                  </a:cxn>
                </a:cxnLst>
                <a:rect l="l" t="t" r="r" b="b"/>
                <a:pathLst>
                  <a:path w="208280" h="260350">
                    <a:moveTo>
                      <a:pt x="0" y="0"/>
                    </a:moveTo>
                    <a:lnTo>
                      <a:pt x="208280" y="0"/>
                    </a:lnTo>
                    <a:lnTo>
                      <a:pt x="208280" y="260350"/>
                    </a:lnTo>
                    <a:lnTo>
                      <a:pt x="0" y="260350"/>
                    </a:lnTo>
                    <a:close/>
                  </a:path>
                </a:pathLst>
              </a:custGeom>
              <a:solidFill>
                <a:srgbClr val="FFFFFF"/>
              </a:solidFill>
              <a:ln w="2599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6A95177-3640-43F5-9A5B-7F8E787D413B}"/>
                  </a:ext>
                </a:extLst>
              </p:cNvPr>
              <p:cNvSpPr/>
              <p:nvPr/>
            </p:nvSpPr>
            <p:spPr>
              <a:xfrm>
                <a:off x="6772908" y="3298824"/>
                <a:ext cx="208280" cy="260350"/>
              </a:xfrm>
              <a:custGeom>
                <a:avLst/>
                <a:gdLst>
                  <a:gd name="connsiteX0" fmla="*/ 0 w 208280"/>
                  <a:gd name="connsiteY0" fmla="*/ 0 h 260350"/>
                  <a:gd name="connsiteX1" fmla="*/ 208280 w 208280"/>
                  <a:gd name="connsiteY1" fmla="*/ 0 h 260350"/>
                  <a:gd name="connsiteX2" fmla="*/ 208280 w 208280"/>
                  <a:gd name="connsiteY2" fmla="*/ 260350 h 260350"/>
                  <a:gd name="connsiteX3" fmla="*/ 0 w 208280"/>
                  <a:gd name="connsiteY3" fmla="*/ 260350 h 260350"/>
                </a:gdLst>
                <a:ahLst/>
                <a:cxnLst>
                  <a:cxn ang="0">
                    <a:pos x="connsiteX0" y="connsiteY0"/>
                  </a:cxn>
                  <a:cxn ang="0">
                    <a:pos x="connsiteX1" y="connsiteY1"/>
                  </a:cxn>
                  <a:cxn ang="0">
                    <a:pos x="connsiteX2" y="connsiteY2"/>
                  </a:cxn>
                  <a:cxn ang="0">
                    <a:pos x="connsiteX3" y="connsiteY3"/>
                  </a:cxn>
                </a:cxnLst>
                <a:rect l="l" t="t" r="r" b="b"/>
                <a:pathLst>
                  <a:path w="208280" h="260350">
                    <a:moveTo>
                      <a:pt x="0" y="0"/>
                    </a:moveTo>
                    <a:lnTo>
                      <a:pt x="208280" y="0"/>
                    </a:lnTo>
                    <a:lnTo>
                      <a:pt x="208280" y="260350"/>
                    </a:lnTo>
                    <a:lnTo>
                      <a:pt x="0" y="260350"/>
                    </a:lnTo>
                    <a:close/>
                  </a:path>
                </a:pathLst>
              </a:custGeom>
              <a:solidFill>
                <a:srgbClr val="FFFFFF"/>
              </a:solidFill>
              <a:ln w="2599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4E92CA4-7A48-40B9-8FDB-E3D51BDCA23B}"/>
                  </a:ext>
                </a:extLst>
              </p:cNvPr>
              <p:cNvSpPr/>
              <p:nvPr/>
            </p:nvSpPr>
            <p:spPr>
              <a:xfrm>
                <a:off x="5523228" y="3298824"/>
                <a:ext cx="520700" cy="260350"/>
              </a:xfrm>
              <a:custGeom>
                <a:avLst/>
                <a:gdLst>
                  <a:gd name="connsiteX0" fmla="*/ 0 w 520700"/>
                  <a:gd name="connsiteY0" fmla="*/ 0 h 260350"/>
                  <a:gd name="connsiteX1" fmla="*/ 520700 w 520700"/>
                  <a:gd name="connsiteY1" fmla="*/ 0 h 260350"/>
                  <a:gd name="connsiteX2" fmla="*/ 520700 w 520700"/>
                  <a:gd name="connsiteY2" fmla="*/ 260350 h 260350"/>
                  <a:gd name="connsiteX3" fmla="*/ 0 w 520700"/>
                  <a:gd name="connsiteY3" fmla="*/ 260350 h 260350"/>
                </a:gdLst>
                <a:ahLst/>
                <a:cxnLst>
                  <a:cxn ang="0">
                    <a:pos x="connsiteX0" y="connsiteY0"/>
                  </a:cxn>
                  <a:cxn ang="0">
                    <a:pos x="connsiteX1" y="connsiteY1"/>
                  </a:cxn>
                  <a:cxn ang="0">
                    <a:pos x="connsiteX2" y="connsiteY2"/>
                  </a:cxn>
                  <a:cxn ang="0">
                    <a:pos x="connsiteX3" y="connsiteY3"/>
                  </a:cxn>
                </a:cxnLst>
                <a:rect l="l" t="t" r="r" b="b"/>
                <a:pathLst>
                  <a:path w="520700" h="260350">
                    <a:moveTo>
                      <a:pt x="0" y="0"/>
                    </a:moveTo>
                    <a:lnTo>
                      <a:pt x="520700" y="0"/>
                    </a:lnTo>
                    <a:lnTo>
                      <a:pt x="520700" y="260350"/>
                    </a:lnTo>
                    <a:lnTo>
                      <a:pt x="0" y="260350"/>
                    </a:lnTo>
                    <a:close/>
                  </a:path>
                </a:pathLst>
              </a:custGeom>
              <a:solidFill>
                <a:srgbClr val="FFFFFF"/>
              </a:solidFill>
              <a:ln w="2599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0517401-B526-4DF0-8A18-5CFA2683051B}"/>
                  </a:ext>
                </a:extLst>
              </p:cNvPr>
              <p:cNvSpPr/>
              <p:nvPr/>
            </p:nvSpPr>
            <p:spPr>
              <a:xfrm>
                <a:off x="6148068" y="3298824"/>
                <a:ext cx="520700" cy="260350"/>
              </a:xfrm>
              <a:custGeom>
                <a:avLst/>
                <a:gdLst>
                  <a:gd name="connsiteX0" fmla="*/ 0 w 520700"/>
                  <a:gd name="connsiteY0" fmla="*/ 0 h 260350"/>
                  <a:gd name="connsiteX1" fmla="*/ 520700 w 520700"/>
                  <a:gd name="connsiteY1" fmla="*/ 0 h 260350"/>
                  <a:gd name="connsiteX2" fmla="*/ 520700 w 520700"/>
                  <a:gd name="connsiteY2" fmla="*/ 260350 h 260350"/>
                  <a:gd name="connsiteX3" fmla="*/ 0 w 520700"/>
                  <a:gd name="connsiteY3" fmla="*/ 260350 h 260350"/>
                </a:gdLst>
                <a:ahLst/>
                <a:cxnLst>
                  <a:cxn ang="0">
                    <a:pos x="connsiteX0" y="connsiteY0"/>
                  </a:cxn>
                  <a:cxn ang="0">
                    <a:pos x="connsiteX1" y="connsiteY1"/>
                  </a:cxn>
                  <a:cxn ang="0">
                    <a:pos x="connsiteX2" y="connsiteY2"/>
                  </a:cxn>
                  <a:cxn ang="0">
                    <a:pos x="connsiteX3" y="connsiteY3"/>
                  </a:cxn>
                </a:cxnLst>
                <a:rect l="l" t="t" r="r" b="b"/>
                <a:pathLst>
                  <a:path w="520700" h="260350">
                    <a:moveTo>
                      <a:pt x="0" y="0"/>
                    </a:moveTo>
                    <a:lnTo>
                      <a:pt x="520700" y="0"/>
                    </a:lnTo>
                    <a:lnTo>
                      <a:pt x="520700" y="260350"/>
                    </a:lnTo>
                    <a:lnTo>
                      <a:pt x="0" y="260350"/>
                    </a:lnTo>
                    <a:close/>
                  </a:path>
                </a:pathLst>
              </a:custGeom>
              <a:solidFill>
                <a:srgbClr val="FFFFFF"/>
              </a:solidFill>
              <a:ln w="2599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018EE462-4057-41DD-A764-F10E222FA4E7}"/>
                  </a:ext>
                </a:extLst>
              </p:cNvPr>
              <p:cNvSpPr/>
              <p:nvPr/>
            </p:nvSpPr>
            <p:spPr>
              <a:xfrm>
                <a:off x="5835648" y="3663314"/>
                <a:ext cx="520700" cy="260350"/>
              </a:xfrm>
              <a:custGeom>
                <a:avLst/>
                <a:gdLst>
                  <a:gd name="connsiteX0" fmla="*/ 0 w 520700"/>
                  <a:gd name="connsiteY0" fmla="*/ 0 h 260350"/>
                  <a:gd name="connsiteX1" fmla="*/ 520700 w 520700"/>
                  <a:gd name="connsiteY1" fmla="*/ 0 h 260350"/>
                  <a:gd name="connsiteX2" fmla="*/ 520700 w 520700"/>
                  <a:gd name="connsiteY2" fmla="*/ 260350 h 260350"/>
                  <a:gd name="connsiteX3" fmla="*/ 0 w 520700"/>
                  <a:gd name="connsiteY3" fmla="*/ 260350 h 260350"/>
                </a:gdLst>
                <a:ahLst/>
                <a:cxnLst>
                  <a:cxn ang="0">
                    <a:pos x="connsiteX0" y="connsiteY0"/>
                  </a:cxn>
                  <a:cxn ang="0">
                    <a:pos x="connsiteX1" y="connsiteY1"/>
                  </a:cxn>
                  <a:cxn ang="0">
                    <a:pos x="connsiteX2" y="connsiteY2"/>
                  </a:cxn>
                  <a:cxn ang="0">
                    <a:pos x="connsiteX3" y="connsiteY3"/>
                  </a:cxn>
                </a:cxnLst>
                <a:rect l="l" t="t" r="r" b="b"/>
                <a:pathLst>
                  <a:path w="520700" h="260350">
                    <a:moveTo>
                      <a:pt x="0" y="0"/>
                    </a:moveTo>
                    <a:lnTo>
                      <a:pt x="520700" y="0"/>
                    </a:lnTo>
                    <a:lnTo>
                      <a:pt x="520700" y="260350"/>
                    </a:lnTo>
                    <a:lnTo>
                      <a:pt x="0" y="260350"/>
                    </a:lnTo>
                    <a:close/>
                  </a:path>
                </a:pathLst>
              </a:custGeom>
              <a:solidFill>
                <a:srgbClr val="FFFFFF"/>
              </a:solidFill>
              <a:ln w="2599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80D6F3E-50D1-4985-B68C-7F83FE82ED14}"/>
                  </a:ext>
                </a:extLst>
              </p:cNvPr>
              <p:cNvSpPr/>
              <p:nvPr/>
            </p:nvSpPr>
            <p:spPr>
              <a:xfrm>
                <a:off x="5210808" y="3663314"/>
                <a:ext cx="520700" cy="260350"/>
              </a:xfrm>
              <a:custGeom>
                <a:avLst/>
                <a:gdLst>
                  <a:gd name="connsiteX0" fmla="*/ 0 w 520700"/>
                  <a:gd name="connsiteY0" fmla="*/ 0 h 260350"/>
                  <a:gd name="connsiteX1" fmla="*/ 520700 w 520700"/>
                  <a:gd name="connsiteY1" fmla="*/ 0 h 260350"/>
                  <a:gd name="connsiteX2" fmla="*/ 520700 w 520700"/>
                  <a:gd name="connsiteY2" fmla="*/ 260350 h 260350"/>
                  <a:gd name="connsiteX3" fmla="*/ 0 w 520700"/>
                  <a:gd name="connsiteY3" fmla="*/ 260350 h 260350"/>
                </a:gdLst>
                <a:ahLst/>
                <a:cxnLst>
                  <a:cxn ang="0">
                    <a:pos x="connsiteX0" y="connsiteY0"/>
                  </a:cxn>
                  <a:cxn ang="0">
                    <a:pos x="connsiteX1" y="connsiteY1"/>
                  </a:cxn>
                  <a:cxn ang="0">
                    <a:pos x="connsiteX2" y="connsiteY2"/>
                  </a:cxn>
                  <a:cxn ang="0">
                    <a:pos x="connsiteX3" y="connsiteY3"/>
                  </a:cxn>
                </a:cxnLst>
                <a:rect l="l" t="t" r="r" b="b"/>
                <a:pathLst>
                  <a:path w="520700" h="260350">
                    <a:moveTo>
                      <a:pt x="0" y="0"/>
                    </a:moveTo>
                    <a:lnTo>
                      <a:pt x="520700" y="0"/>
                    </a:lnTo>
                    <a:lnTo>
                      <a:pt x="520700" y="260350"/>
                    </a:lnTo>
                    <a:lnTo>
                      <a:pt x="0" y="260350"/>
                    </a:lnTo>
                    <a:close/>
                  </a:path>
                </a:pathLst>
              </a:custGeom>
              <a:solidFill>
                <a:srgbClr val="FFFFFF"/>
              </a:solidFill>
              <a:ln w="2599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1D3B669-2026-43C9-9B02-50DD1C2D7A78}"/>
                  </a:ext>
                </a:extLst>
              </p:cNvPr>
              <p:cNvSpPr/>
              <p:nvPr/>
            </p:nvSpPr>
            <p:spPr>
              <a:xfrm>
                <a:off x="6460488" y="3663314"/>
                <a:ext cx="520700" cy="260350"/>
              </a:xfrm>
              <a:custGeom>
                <a:avLst/>
                <a:gdLst>
                  <a:gd name="connsiteX0" fmla="*/ 0 w 520700"/>
                  <a:gd name="connsiteY0" fmla="*/ 0 h 260350"/>
                  <a:gd name="connsiteX1" fmla="*/ 520700 w 520700"/>
                  <a:gd name="connsiteY1" fmla="*/ 0 h 260350"/>
                  <a:gd name="connsiteX2" fmla="*/ 520700 w 520700"/>
                  <a:gd name="connsiteY2" fmla="*/ 260350 h 260350"/>
                  <a:gd name="connsiteX3" fmla="*/ 0 w 520700"/>
                  <a:gd name="connsiteY3" fmla="*/ 260350 h 260350"/>
                </a:gdLst>
                <a:ahLst/>
                <a:cxnLst>
                  <a:cxn ang="0">
                    <a:pos x="connsiteX0" y="connsiteY0"/>
                  </a:cxn>
                  <a:cxn ang="0">
                    <a:pos x="connsiteX1" y="connsiteY1"/>
                  </a:cxn>
                  <a:cxn ang="0">
                    <a:pos x="connsiteX2" y="connsiteY2"/>
                  </a:cxn>
                  <a:cxn ang="0">
                    <a:pos x="connsiteX3" y="connsiteY3"/>
                  </a:cxn>
                </a:cxnLst>
                <a:rect l="l" t="t" r="r" b="b"/>
                <a:pathLst>
                  <a:path w="520700" h="260350">
                    <a:moveTo>
                      <a:pt x="0" y="0"/>
                    </a:moveTo>
                    <a:lnTo>
                      <a:pt x="520700" y="0"/>
                    </a:lnTo>
                    <a:lnTo>
                      <a:pt x="520700" y="260350"/>
                    </a:lnTo>
                    <a:lnTo>
                      <a:pt x="0" y="260350"/>
                    </a:lnTo>
                    <a:close/>
                  </a:path>
                </a:pathLst>
              </a:custGeom>
              <a:solidFill>
                <a:srgbClr val="FFFFFF"/>
              </a:solidFill>
              <a:ln w="2599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13F3DC5-32E5-40F9-98A0-6F06239D25D3}"/>
                  </a:ext>
                </a:extLst>
              </p:cNvPr>
              <p:cNvSpPr/>
              <p:nvPr/>
            </p:nvSpPr>
            <p:spPr>
              <a:xfrm>
                <a:off x="5106668" y="2569844"/>
                <a:ext cx="1978660" cy="260350"/>
              </a:xfrm>
              <a:custGeom>
                <a:avLst/>
                <a:gdLst>
                  <a:gd name="connsiteX0" fmla="*/ 0 w 1978660"/>
                  <a:gd name="connsiteY0" fmla="*/ 0 h 260350"/>
                  <a:gd name="connsiteX1" fmla="*/ 1978661 w 1978660"/>
                  <a:gd name="connsiteY1" fmla="*/ 0 h 260350"/>
                  <a:gd name="connsiteX2" fmla="*/ 1978661 w 1978660"/>
                  <a:gd name="connsiteY2" fmla="*/ 260350 h 260350"/>
                  <a:gd name="connsiteX3" fmla="*/ 0 w 1978660"/>
                  <a:gd name="connsiteY3" fmla="*/ 260350 h 260350"/>
                </a:gdLst>
                <a:ahLst/>
                <a:cxnLst>
                  <a:cxn ang="0">
                    <a:pos x="connsiteX0" y="connsiteY0"/>
                  </a:cxn>
                  <a:cxn ang="0">
                    <a:pos x="connsiteX1" y="connsiteY1"/>
                  </a:cxn>
                  <a:cxn ang="0">
                    <a:pos x="connsiteX2" y="connsiteY2"/>
                  </a:cxn>
                  <a:cxn ang="0">
                    <a:pos x="connsiteX3" y="connsiteY3"/>
                  </a:cxn>
                </a:cxnLst>
                <a:rect l="l" t="t" r="r" b="b"/>
                <a:pathLst>
                  <a:path w="1978660" h="260350">
                    <a:moveTo>
                      <a:pt x="0" y="0"/>
                    </a:moveTo>
                    <a:lnTo>
                      <a:pt x="1978661" y="0"/>
                    </a:lnTo>
                    <a:lnTo>
                      <a:pt x="1978661" y="260350"/>
                    </a:lnTo>
                    <a:lnTo>
                      <a:pt x="0" y="260350"/>
                    </a:lnTo>
                    <a:close/>
                  </a:path>
                </a:pathLst>
              </a:custGeom>
              <a:solidFill>
                <a:srgbClr val="FFFFFF"/>
              </a:solidFill>
              <a:ln w="2599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35EAA2B-24CA-440A-ACC3-83D5AC6DA4E7}"/>
                  </a:ext>
                </a:extLst>
              </p:cNvPr>
              <p:cNvSpPr/>
              <p:nvPr/>
            </p:nvSpPr>
            <p:spPr>
              <a:xfrm>
                <a:off x="5210808" y="4027804"/>
                <a:ext cx="208280" cy="260350"/>
              </a:xfrm>
              <a:custGeom>
                <a:avLst/>
                <a:gdLst>
                  <a:gd name="connsiteX0" fmla="*/ 0 w 208280"/>
                  <a:gd name="connsiteY0" fmla="*/ 0 h 260350"/>
                  <a:gd name="connsiteX1" fmla="*/ 208280 w 208280"/>
                  <a:gd name="connsiteY1" fmla="*/ 0 h 260350"/>
                  <a:gd name="connsiteX2" fmla="*/ 208280 w 208280"/>
                  <a:gd name="connsiteY2" fmla="*/ 260350 h 260350"/>
                  <a:gd name="connsiteX3" fmla="*/ 0 w 208280"/>
                  <a:gd name="connsiteY3" fmla="*/ 260350 h 260350"/>
                </a:gdLst>
                <a:ahLst/>
                <a:cxnLst>
                  <a:cxn ang="0">
                    <a:pos x="connsiteX0" y="connsiteY0"/>
                  </a:cxn>
                  <a:cxn ang="0">
                    <a:pos x="connsiteX1" y="connsiteY1"/>
                  </a:cxn>
                  <a:cxn ang="0">
                    <a:pos x="connsiteX2" y="connsiteY2"/>
                  </a:cxn>
                  <a:cxn ang="0">
                    <a:pos x="connsiteX3" y="connsiteY3"/>
                  </a:cxn>
                </a:cxnLst>
                <a:rect l="l" t="t" r="r" b="b"/>
                <a:pathLst>
                  <a:path w="208280" h="260350">
                    <a:moveTo>
                      <a:pt x="0" y="0"/>
                    </a:moveTo>
                    <a:lnTo>
                      <a:pt x="208280" y="0"/>
                    </a:lnTo>
                    <a:lnTo>
                      <a:pt x="208280" y="260350"/>
                    </a:lnTo>
                    <a:lnTo>
                      <a:pt x="0" y="260350"/>
                    </a:lnTo>
                    <a:close/>
                  </a:path>
                </a:pathLst>
              </a:custGeom>
              <a:solidFill>
                <a:srgbClr val="FFFFFF"/>
              </a:solidFill>
              <a:ln w="2599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4C6A10E1-0D34-4D9A-8697-A74B9C0BFC07}"/>
                  </a:ext>
                </a:extLst>
              </p:cNvPr>
              <p:cNvSpPr/>
              <p:nvPr/>
            </p:nvSpPr>
            <p:spPr>
              <a:xfrm>
                <a:off x="6772908" y="4027804"/>
                <a:ext cx="208280" cy="260350"/>
              </a:xfrm>
              <a:custGeom>
                <a:avLst/>
                <a:gdLst>
                  <a:gd name="connsiteX0" fmla="*/ 0 w 208280"/>
                  <a:gd name="connsiteY0" fmla="*/ 0 h 260350"/>
                  <a:gd name="connsiteX1" fmla="*/ 208280 w 208280"/>
                  <a:gd name="connsiteY1" fmla="*/ 0 h 260350"/>
                  <a:gd name="connsiteX2" fmla="*/ 208280 w 208280"/>
                  <a:gd name="connsiteY2" fmla="*/ 260350 h 260350"/>
                  <a:gd name="connsiteX3" fmla="*/ 0 w 208280"/>
                  <a:gd name="connsiteY3" fmla="*/ 260350 h 260350"/>
                </a:gdLst>
                <a:ahLst/>
                <a:cxnLst>
                  <a:cxn ang="0">
                    <a:pos x="connsiteX0" y="connsiteY0"/>
                  </a:cxn>
                  <a:cxn ang="0">
                    <a:pos x="connsiteX1" y="connsiteY1"/>
                  </a:cxn>
                  <a:cxn ang="0">
                    <a:pos x="connsiteX2" y="connsiteY2"/>
                  </a:cxn>
                  <a:cxn ang="0">
                    <a:pos x="connsiteX3" y="connsiteY3"/>
                  </a:cxn>
                </a:cxnLst>
                <a:rect l="l" t="t" r="r" b="b"/>
                <a:pathLst>
                  <a:path w="208280" h="260350">
                    <a:moveTo>
                      <a:pt x="0" y="0"/>
                    </a:moveTo>
                    <a:lnTo>
                      <a:pt x="208280" y="0"/>
                    </a:lnTo>
                    <a:lnTo>
                      <a:pt x="208280" y="260350"/>
                    </a:lnTo>
                    <a:lnTo>
                      <a:pt x="0" y="260350"/>
                    </a:lnTo>
                    <a:close/>
                  </a:path>
                </a:pathLst>
              </a:custGeom>
              <a:solidFill>
                <a:srgbClr val="FFFFFF"/>
              </a:solidFill>
              <a:ln w="2599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88E2731A-5BB8-4AF0-92BD-BF94D5E07A3B}"/>
                  </a:ext>
                </a:extLst>
              </p:cNvPr>
              <p:cNvSpPr/>
              <p:nvPr/>
            </p:nvSpPr>
            <p:spPr>
              <a:xfrm>
                <a:off x="5523228" y="4027804"/>
                <a:ext cx="520700" cy="260350"/>
              </a:xfrm>
              <a:custGeom>
                <a:avLst/>
                <a:gdLst>
                  <a:gd name="connsiteX0" fmla="*/ 0 w 520700"/>
                  <a:gd name="connsiteY0" fmla="*/ 0 h 260350"/>
                  <a:gd name="connsiteX1" fmla="*/ 520700 w 520700"/>
                  <a:gd name="connsiteY1" fmla="*/ 0 h 260350"/>
                  <a:gd name="connsiteX2" fmla="*/ 520700 w 520700"/>
                  <a:gd name="connsiteY2" fmla="*/ 260350 h 260350"/>
                  <a:gd name="connsiteX3" fmla="*/ 0 w 520700"/>
                  <a:gd name="connsiteY3" fmla="*/ 260350 h 260350"/>
                </a:gdLst>
                <a:ahLst/>
                <a:cxnLst>
                  <a:cxn ang="0">
                    <a:pos x="connsiteX0" y="connsiteY0"/>
                  </a:cxn>
                  <a:cxn ang="0">
                    <a:pos x="connsiteX1" y="connsiteY1"/>
                  </a:cxn>
                  <a:cxn ang="0">
                    <a:pos x="connsiteX2" y="connsiteY2"/>
                  </a:cxn>
                  <a:cxn ang="0">
                    <a:pos x="connsiteX3" y="connsiteY3"/>
                  </a:cxn>
                </a:cxnLst>
                <a:rect l="l" t="t" r="r" b="b"/>
                <a:pathLst>
                  <a:path w="520700" h="260350">
                    <a:moveTo>
                      <a:pt x="0" y="0"/>
                    </a:moveTo>
                    <a:lnTo>
                      <a:pt x="520700" y="0"/>
                    </a:lnTo>
                    <a:lnTo>
                      <a:pt x="520700" y="260350"/>
                    </a:lnTo>
                    <a:lnTo>
                      <a:pt x="0" y="260350"/>
                    </a:lnTo>
                    <a:close/>
                  </a:path>
                </a:pathLst>
              </a:custGeom>
              <a:solidFill>
                <a:srgbClr val="FFFFFF"/>
              </a:solidFill>
              <a:ln w="2599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EB09E1A-6EBB-43AD-AC41-13E233DE1D80}"/>
                  </a:ext>
                </a:extLst>
              </p:cNvPr>
              <p:cNvSpPr/>
              <p:nvPr/>
            </p:nvSpPr>
            <p:spPr>
              <a:xfrm>
                <a:off x="6148068" y="4027804"/>
                <a:ext cx="520700" cy="260350"/>
              </a:xfrm>
              <a:custGeom>
                <a:avLst/>
                <a:gdLst>
                  <a:gd name="connsiteX0" fmla="*/ 0 w 520700"/>
                  <a:gd name="connsiteY0" fmla="*/ 0 h 260350"/>
                  <a:gd name="connsiteX1" fmla="*/ 520700 w 520700"/>
                  <a:gd name="connsiteY1" fmla="*/ 0 h 260350"/>
                  <a:gd name="connsiteX2" fmla="*/ 520700 w 520700"/>
                  <a:gd name="connsiteY2" fmla="*/ 260350 h 260350"/>
                  <a:gd name="connsiteX3" fmla="*/ 0 w 520700"/>
                  <a:gd name="connsiteY3" fmla="*/ 260350 h 260350"/>
                </a:gdLst>
                <a:ahLst/>
                <a:cxnLst>
                  <a:cxn ang="0">
                    <a:pos x="connsiteX0" y="connsiteY0"/>
                  </a:cxn>
                  <a:cxn ang="0">
                    <a:pos x="connsiteX1" y="connsiteY1"/>
                  </a:cxn>
                  <a:cxn ang="0">
                    <a:pos x="connsiteX2" y="connsiteY2"/>
                  </a:cxn>
                  <a:cxn ang="0">
                    <a:pos x="connsiteX3" y="connsiteY3"/>
                  </a:cxn>
                </a:cxnLst>
                <a:rect l="l" t="t" r="r" b="b"/>
                <a:pathLst>
                  <a:path w="520700" h="260350">
                    <a:moveTo>
                      <a:pt x="0" y="0"/>
                    </a:moveTo>
                    <a:lnTo>
                      <a:pt x="520700" y="0"/>
                    </a:lnTo>
                    <a:lnTo>
                      <a:pt x="520700" y="260350"/>
                    </a:lnTo>
                    <a:lnTo>
                      <a:pt x="0" y="260350"/>
                    </a:lnTo>
                    <a:close/>
                  </a:path>
                </a:pathLst>
              </a:custGeom>
              <a:solidFill>
                <a:srgbClr val="FFFFFF"/>
              </a:solidFill>
              <a:ln w="25995" cap="flat">
                <a:noFill/>
                <a:prstDash val="solid"/>
                <a:miter/>
              </a:ln>
            </p:spPr>
            <p:txBody>
              <a:bodyPr rtlCol="0" anchor="ctr"/>
              <a:lstStyle/>
              <a:p>
                <a:endParaRPr lang="en-US"/>
              </a:p>
            </p:txBody>
          </p:sp>
        </p:grpSp>
        <p:sp>
          <p:nvSpPr>
            <p:cNvPr id="30" name="Arrow: Right 29">
              <a:extLst>
                <a:ext uri="{FF2B5EF4-FFF2-40B4-BE49-F238E27FC236}">
                  <a16:creationId xmlns:a16="http://schemas.microsoft.com/office/drawing/2014/main" id="{86308DF9-C25F-4931-8F78-32E374244B1F}"/>
                </a:ext>
              </a:extLst>
            </p:cNvPr>
            <p:cNvSpPr/>
            <p:nvPr/>
          </p:nvSpPr>
          <p:spPr>
            <a:xfrm>
              <a:off x="4576986" y="3181665"/>
              <a:ext cx="1944765" cy="96329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 name="Rectangle: Rounded Corners 7">
            <a:extLst>
              <a:ext uri="{FF2B5EF4-FFF2-40B4-BE49-F238E27FC236}">
                <a16:creationId xmlns:a16="http://schemas.microsoft.com/office/drawing/2014/main" id="{9F760DFD-4037-4B21-B7ED-735440E0C8C5}"/>
              </a:ext>
            </a:extLst>
          </p:cNvPr>
          <p:cNvSpPr/>
          <p:nvPr/>
        </p:nvSpPr>
        <p:spPr>
          <a:xfrm>
            <a:off x="797513" y="1623619"/>
            <a:ext cx="2701006" cy="450829"/>
          </a:xfrm>
          <a:prstGeom prst="round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…we wish we did better</a:t>
            </a:r>
          </a:p>
        </p:txBody>
      </p:sp>
      <p:sp>
        <p:nvSpPr>
          <p:cNvPr id="4" name="Footer Placeholder 3">
            <a:extLst>
              <a:ext uri="{FF2B5EF4-FFF2-40B4-BE49-F238E27FC236}">
                <a16:creationId xmlns:a16="http://schemas.microsoft.com/office/drawing/2014/main" id="{8D60AFAE-B1FC-454A-9F75-F765A5A7E77B}"/>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F9884A30-6DA7-467A-B51C-E3B5CC28607D}"/>
              </a:ext>
            </a:extLst>
          </p:cNvPr>
          <p:cNvSpPr>
            <a:spLocks noGrp="1"/>
          </p:cNvSpPr>
          <p:nvPr>
            <p:ph type="sldNum" sz="quarter" idx="4"/>
          </p:nvPr>
        </p:nvSpPr>
        <p:spPr/>
        <p:txBody>
          <a:bodyPr/>
          <a:lstStyle/>
          <a:p>
            <a:fld id="{6F1FABC0-072B-4F22-8F9B-95A9D10B0206}" type="slidenum">
              <a:rPr lang="en-US" smtClean="0"/>
              <a:pPr/>
              <a:t>37</a:t>
            </a:fld>
            <a:endParaRPr lang="en-US"/>
          </a:p>
        </p:txBody>
      </p:sp>
      <p:sp>
        <p:nvSpPr>
          <p:cNvPr id="6" name="Rectangle: Rounded Corners 5">
            <a:extLst>
              <a:ext uri="{FF2B5EF4-FFF2-40B4-BE49-F238E27FC236}">
                <a16:creationId xmlns:a16="http://schemas.microsoft.com/office/drawing/2014/main" id="{2DB4C685-4792-4009-A155-2BF2E99814CA}"/>
              </a:ext>
            </a:extLst>
          </p:cNvPr>
          <p:cNvSpPr/>
          <p:nvPr/>
        </p:nvSpPr>
        <p:spPr>
          <a:xfrm>
            <a:off x="2306816" y="287827"/>
            <a:ext cx="7574951"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Some Things</a:t>
            </a:r>
          </a:p>
        </p:txBody>
      </p:sp>
      <p:sp>
        <p:nvSpPr>
          <p:cNvPr id="9" name="Rectangle: Rounded Corners 8">
            <a:extLst>
              <a:ext uri="{FF2B5EF4-FFF2-40B4-BE49-F238E27FC236}">
                <a16:creationId xmlns:a16="http://schemas.microsoft.com/office/drawing/2014/main" id="{F0EE84D4-489C-48B5-A569-4B3B26AC1279}"/>
              </a:ext>
            </a:extLst>
          </p:cNvPr>
          <p:cNvSpPr/>
          <p:nvPr/>
        </p:nvSpPr>
        <p:spPr>
          <a:xfrm>
            <a:off x="4739538" y="1626655"/>
            <a:ext cx="2701006" cy="450829"/>
          </a:xfrm>
          <a:prstGeom prst="round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…we learned</a:t>
            </a:r>
          </a:p>
        </p:txBody>
      </p:sp>
      <p:sp>
        <p:nvSpPr>
          <p:cNvPr id="10" name="Rectangle: Rounded Corners 9">
            <a:extLst>
              <a:ext uri="{FF2B5EF4-FFF2-40B4-BE49-F238E27FC236}">
                <a16:creationId xmlns:a16="http://schemas.microsoft.com/office/drawing/2014/main" id="{B748C9CE-2D27-473C-9858-AF0BE86063D6}"/>
              </a:ext>
            </a:extLst>
          </p:cNvPr>
          <p:cNvSpPr/>
          <p:nvPr/>
        </p:nvSpPr>
        <p:spPr>
          <a:xfrm>
            <a:off x="9006536" y="1619143"/>
            <a:ext cx="2701006" cy="450829"/>
          </a:xfrm>
          <a:prstGeom prst="round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…that helped us</a:t>
            </a:r>
          </a:p>
        </p:txBody>
      </p:sp>
      <p:grpSp>
        <p:nvGrpSpPr>
          <p:cNvPr id="22" name="Group 21">
            <a:extLst>
              <a:ext uri="{FF2B5EF4-FFF2-40B4-BE49-F238E27FC236}">
                <a16:creationId xmlns:a16="http://schemas.microsoft.com/office/drawing/2014/main" id="{CC8A1BF8-CF4C-4BD2-8F48-7CC1FB0D7E50}"/>
              </a:ext>
            </a:extLst>
          </p:cNvPr>
          <p:cNvGrpSpPr/>
          <p:nvPr/>
        </p:nvGrpSpPr>
        <p:grpSpPr>
          <a:xfrm>
            <a:off x="1513452" y="2332767"/>
            <a:ext cx="1269127" cy="1269127"/>
            <a:chOff x="1513452" y="2332767"/>
            <a:chExt cx="1269127" cy="1269127"/>
          </a:xfrm>
        </p:grpSpPr>
        <p:sp>
          <p:nvSpPr>
            <p:cNvPr id="16" name="Oval 15">
              <a:extLst>
                <a:ext uri="{FF2B5EF4-FFF2-40B4-BE49-F238E27FC236}">
                  <a16:creationId xmlns:a16="http://schemas.microsoft.com/office/drawing/2014/main" id="{12437F02-921B-439A-B97F-DD3605603077}"/>
                </a:ext>
              </a:extLst>
            </p:cNvPr>
            <p:cNvSpPr/>
            <p:nvPr/>
          </p:nvSpPr>
          <p:spPr>
            <a:xfrm>
              <a:off x="1513452" y="2332767"/>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Graphic 20" descr="Lightbulb and pencil with solid fill">
              <a:extLst>
                <a:ext uri="{FF2B5EF4-FFF2-40B4-BE49-F238E27FC236}">
                  <a16:creationId xmlns:a16="http://schemas.microsoft.com/office/drawing/2014/main" id="{E77869A4-1D47-467F-82A8-55C9A2613D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0815" y="2510130"/>
              <a:ext cx="914400" cy="914400"/>
            </a:xfrm>
            <a:prstGeom prst="rect">
              <a:avLst/>
            </a:prstGeom>
          </p:spPr>
        </p:pic>
      </p:grpSp>
      <p:grpSp>
        <p:nvGrpSpPr>
          <p:cNvPr id="61" name="Group 60">
            <a:extLst>
              <a:ext uri="{FF2B5EF4-FFF2-40B4-BE49-F238E27FC236}">
                <a16:creationId xmlns:a16="http://schemas.microsoft.com/office/drawing/2014/main" id="{942B506A-D0B5-4A55-A1A8-443D20E0769D}"/>
              </a:ext>
            </a:extLst>
          </p:cNvPr>
          <p:cNvGrpSpPr/>
          <p:nvPr/>
        </p:nvGrpSpPr>
        <p:grpSpPr>
          <a:xfrm>
            <a:off x="9722475" y="2332767"/>
            <a:ext cx="1269127" cy="1269127"/>
            <a:chOff x="9722475" y="2332767"/>
            <a:chExt cx="1269127" cy="1269127"/>
          </a:xfrm>
        </p:grpSpPr>
        <p:sp>
          <p:nvSpPr>
            <p:cNvPr id="47" name="Oval 46">
              <a:extLst>
                <a:ext uri="{FF2B5EF4-FFF2-40B4-BE49-F238E27FC236}">
                  <a16:creationId xmlns:a16="http://schemas.microsoft.com/office/drawing/2014/main" id="{5D29BF60-F6C0-40A2-8071-0FD6587E747A}"/>
                </a:ext>
              </a:extLst>
            </p:cNvPr>
            <p:cNvSpPr/>
            <p:nvPr/>
          </p:nvSpPr>
          <p:spPr>
            <a:xfrm>
              <a:off x="9722475" y="2332767"/>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7" name="Picture 56">
              <a:extLst>
                <a:ext uri="{FF2B5EF4-FFF2-40B4-BE49-F238E27FC236}">
                  <a16:creationId xmlns:a16="http://schemas.microsoft.com/office/drawing/2014/main" id="{75839C6B-3E68-4DC8-B5C7-81DA20CBC3CC}"/>
                </a:ext>
              </a:extLst>
            </p:cNvPr>
            <p:cNvPicPr>
              <a:picLocks noChangeAspect="1"/>
            </p:cNvPicPr>
            <p:nvPr/>
          </p:nvPicPr>
          <p:blipFill rotWithShape="1">
            <a:blip r:embed="rId5"/>
            <a:srcRect r="49736"/>
            <a:stretch/>
          </p:blipFill>
          <p:spPr>
            <a:xfrm>
              <a:off x="9915408" y="2531465"/>
              <a:ext cx="824100" cy="871730"/>
            </a:xfrm>
            <a:prstGeom prst="rect">
              <a:avLst/>
            </a:prstGeom>
          </p:spPr>
        </p:pic>
      </p:grpSp>
      <p:grpSp>
        <p:nvGrpSpPr>
          <p:cNvPr id="60" name="Group 59">
            <a:extLst>
              <a:ext uri="{FF2B5EF4-FFF2-40B4-BE49-F238E27FC236}">
                <a16:creationId xmlns:a16="http://schemas.microsoft.com/office/drawing/2014/main" id="{B18D0A5F-6A86-4486-B208-4DA4079D4BC1}"/>
              </a:ext>
            </a:extLst>
          </p:cNvPr>
          <p:cNvGrpSpPr/>
          <p:nvPr/>
        </p:nvGrpSpPr>
        <p:grpSpPr>
          <a:xfrm>
            <a:off x="9722475" y="3969730"/>
            <a:ext cx="1269127" cy="1269127"/>
            <a:chOff x="574820" y="2425585"/>
            <a:chExt cx="1269127" cy="1269127"/>
          </a:xfrm>
        </p:grpSpPr>
        <p:sp>
          <p:nvSpPr>
            <p:cNvPr id="58" name="Oval 57">
              <a:extLst>
                <a:ext uri="{FF2B5EF4-FFF2-40B4-BE49-F238E27FC236}">
                  <a16:creationId xmlns:a16="http://schemas.microsoft.com/office/drawing/2014/main" id="{504EDE3F-BB63-4A14-8DD8-EFE94FE62581}"/>
                </a:ext>
              </a:extLst>
            </p:cNvPr>
            <p:cNvSpPr/>
            <p:nvPr/>
          </p:nvSpPr>
          <p:spPr>
            <a:xfrm>
              <a:off x="574820" y="2425585"/>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9" name="Graphic 58" descr="Telescope outline">
              <a:extLst>
                <a:ext uri="{FF2B5EF4-FFF2-40B4-BE49-F238E27FC236}">
                  <a16:creationId xmlns:a16="http://schemas.microsoft.com/office/drawing/2014/main" id="{9B057131-7158-473F-B822-6FC3157CAC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4548" y="2601997"/>
              <a:ext cx="914400" cy="914400"/>
            </a:xfrm>
            <a:prstGeom prst="rect">
              <a:avLst/>
            </a:prstGeom>
          </p:spPr>
        </p:pic>
      </p:grpSp>
      <p:grpSp>
        <p:nvGrpSpPr>
          <p:cNvPr id="108" name="Group 107">
            <a:extLst>
              <a:ext uri="{FF2B5EF4-FFF2-40B4-BE49-F238E27FC236}">
                <a16:creationId xmlns:a16="http://schemas.microsoft.com/office/drawing/2014/main" id="{F888E67A-F395-466B-971B-EC4EE5C1002B}"/>
              </a:ext>
            </a:extLst>
          </p:cNvPr>
          <p:cNvGrpSpPr/>
          <p:nvPr/>
        </p:nvGrpSpPr>
        <p:grpSpPr>
          <a:xfrm>
            <a:off x="1513451" y="3969730"/>
            <a:ext cx="1269127" cy="1269127"/>
            <a:chOff x="1513451" y="3969730"/>
            <a:chExt cx="1269127" cy="1269127"/>
          </a:xfrm>
        </p:grpSpPr>
        <p:sp>
          <p:nvSpPr>
            <p:cNvPr id="104" name="Oval 103">
              <a:extLst>
                <a:ext uri="{FF2B5EF4-FFF2-40B4-BE49-F238E27FC236}">
                  <a16:creationId xmlns:a16="http://schemas.microsoft.com/office/drawing/2014/main" id="{14D80015-9B11-4234-B723-69C45482A1CD}"/>
                </a:ext>
              </a:extLst>
            </p:cNvPr>
            <p:cNvSpPr/>
            <p:nvPr/>
          </p:nvSpPr>
          <p:spPr>
            <a:xfrm>
              <a:off x="1513451" y="3969730"/>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7" name="Graphic 106" descr="Calculator with solid fill">
              <a:extLst>
                <a:ext uri="{FF2B5EF4-FFF2-40B4-BE49-F238E27FC236}">
                  <a16:creationId xmlns:a16="http://schemas.microsoft.com/office/drawing/2014/main" id="{9AC9EE4D-6891-4F4F-B71B-658D5FF4CEE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90814" y="4144617"/>
              <a:ext cx="914400" cy="914400"/>
            </a:xfrm>
            <a:prstGeom prst="rect">
              <a:avLst/>
            </a:prstGeom>
          </p:spPr>
        </p:pic>
      </p:grpSp>
      <p:pic>
        <p:nvPicPr>
          <p:cNvPr id="102" name="Picture 101" descr="A picture containing clock&#10;&#10;Description automatically generated">
            <a:extLst>
              <a:ext uri="{FF2B5EF4-FFF2-40B4-BE49-F238E27FC236}">
                <a16:creationId xmlns:a16="http://schemas.microsoft.com/office/drawing/2014/main" id="{302D7AA2-BDDF-4547-A6D1-0C298DC175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16275" y="2132040"/>
            <a:ext cx="3355920" cy="1677960"/>
          </a:xfrm>
          <a:prstGeom prst="rect">
            <a:avLst/>
          </a:prstGeom>
        </p:spPr>
      </p:pic>
      <p:grpSp>
        <p:nvGrpSpPr>
          <p:cNvPr id="116" name="Group 115">
            <a:extLst>
              <a:ext uri="{FF2B5EF4-FFF2-40B4-BE49-F238E27FC236}">
                <a16:creationId xmlns:a16="http://schemas.microsoft.com/office/drawing/2014/main" id="{A9951023-3872-41BD-8B14-0A4F9F53975B}"/>
              </a:ext>
            </a:extLst>
          </p:cNvPr>
          <p:cNvGrpSpPr/>
          <p:nvPr/>
        </p:nvGrpSpPr>
        <p:grpSpPr>
          <a:xfrm>
            <a:off x="5374268" y="3967253"/>
            <a:ext cx="1269127" cy="1269127"/>
            <a:chOff x="5374268" y="3967253"/>
            <a:chExt cx="1269127" cy="1269127"/>
          </a:xfrm>
        </p:grpSpPr>
        <p:sp>
          <p:nvSpPr>
            <p:cNvPr id="110" name="Oval 109">
              <a:extLst>
                <a:ext uri="{FF2B5EF4-FFF2-40B4-BE49-F238E27FC236}">
                  <a16:creationId xmlns:a16="http://schemas.microsoft.com/office/drawing/2014/main" id="{914CD8F8-532D-4CBF-8257-D758A1C15325}"/>
                </a:ext>
              </a:extLst>
            </p:cNvPr>
            <p:cNvSpPr/>
            <p:nvPr/>
          </p:nvSpPr>
          <p:spPr>
            <a:xfrm>
              <a:off x="5374268" y="3967253"/>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3" name="Graphic 112" descr="Handshake with solid fill">
              <a:extLst>
                <a:ext uri="{FF2B5EF4-FFF2-40B4-BE49-F238E27FC236}">
                  <a16:creationId xmlns:a16="http://schemas.microsoft.com/office/drawing/2014/main" id="{BAE192CD-8ED9-4481-B085-BC216D54232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87028" y="4102863"/>
              <a:ext cx="1075711" cy="1075711"/>
            </a:xfrm>
            <a:prstGeom prst="rect">
              <a:avLst/>
            </a:prstGeom>
          </p:spPr>
        </p:pic>
      </p:grpSp>
      <p:sp>
        <p:nvSpPr>
          <p:cNvPr id="114" name="Footer Placeholder 3">
            <a:extLst>
              <a:ext uri="{FF2B5EF4-FFF2-40B4-BE49-F238E27FC236}">
                <a16:creationId xmlns:a16="http://schemas.microsoft.com/office/drawing/2014/main" id="{39AACC04-9AAD-4339-94F5-030ACAE99291}"/>
              </a:ext>
            </a:extLst>
          </p:cNvPr>
          <p:cNvSpPr txBox="1">
            <a:spLocks/>
          </p:cNvSpPr>
          <p:nvPr/>
        </p:nvSpPr>
        <p:spPr>
          <a:xfrm>
            <a:off x="10734555" y="5571138"/>
            <a:ext cx="1457446"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Josh Blank</a:t>
            </a:r>
          </a:p>
        </p:txBody>
      </p:sp>
      <p:grpSp>
        <p:nvGrpSpPr>
          <p:cNvPr id="120" name="Group 119">
            <a:extLst>
              <a:ext uri="{FF2B5EF4-FFF2-40B4-BE49-F238E27FC236}">
                <a16:creationId xmlns:a16="http://schemas.microsoft.com/office/drawing/2014/main" id="{D830D4B1-2B51-4197-B073-1FD562B27F75}"/>
              </a:ext>
            </a:extLst>
          </p:cNvPr>
          <p:cNvGrpSpPr/>
          <p:nvPr/>
        </p:nvGrpSpPr>
        <p:grpSpPr>
          <a:xfrm>
            <a:off x="0" y="0"/>
            <a:ext cx="914400" cy="914400"/>
            <a:chOff x="7275171" y="1492035"/>
            <a:chExt cx="914400" cy="914400"/>
          </a:xfrm>
        </p:grpSpPr>
        <p:sp>
          <p:nvSpPr>
            <p:cNvPr id="121" name="Oval 120">
              <a:extLst>
                <a:ext uri="{FF2B5EF4-FFF2-40B4-BE49-F238E27FC236}">
                  <a16:creationId xmlns:a16="http://schemas.microsoft.com/office/drawing/2014/main" id="{73F22A59-D2B4-4828-B822-53C677623998}"/>
                </a:ext>
              </a:extLst>
            </p:cNvPr>
            <p:cNvSpPr/>
            <p:nvPr/>
          </p:nvSpPr>
          <p:spPr>
            <a:xfrm>
              <a:off x="7374658"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2" name="Graphic 121" descr="New Moon">
              <a:extLst>
                <a:ext uri="{FF2B5EF4-FFF2-40B4-BE49-F238E27FC236}">
                  <a16:creationId xmlns:a16="http://schemas.microsoft.com/office/drawing/2014/main" id="{91A6A4E9-B9C2-49F1-A94E-11407858445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275171" y="1492035"/>
              <a:ext cx="914400" cy="914400"/>
            </a:xfrm>
            <a:prstGeom prst="rect">
              <a:avLst/>
            </a:prstGeom>
          </p:spPr>
        </p:pic>
        <p:pic>
          <p:nvPicPr>
            <p:cNvPr id="123" name="Graphic 122" descr="Waxing Crescent Moon">
              <a:extLst>
                <a:ext uri="{FF2B5EF4-FFF2-40B4-BE49-F238E27FC236}">
                  <a16:creationId xmlns:a16="http://schemas.microsoft.com/office/drawing/2014/main" id="{77EDA5D8-2793-4451-BEE6-50676A4A0A1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275171" y="1492035"/>
              <a:ext cx="914400" cy="914400"/>
            </a:xfrm>
            <a:prstGeom prst="rect">
              <a:avLst/>
            </a:prstGeom>
          </p:spPr>
        </p:pic>
      </p:grpSp>
    </p:spTree>
    <p:extLst>
      <p:ext uri="{BB962C8B-B14F-4D97-AF65-F5344CB8AC3E}">
        <p14:creationId xmlns:p14="http://schemas.microsoft.com/office/powerpoint/2010/main" val="141549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5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250"/>
                                        <p:tgtEl>
                                          <p:spTgt spid="1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25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
                                        </p:tgtEl>
                                        <p:attrNameLst>
                                          <p:attrName>style.visibility</p:attrName>
                                        </p:attrNameLst>
                                      </p:cBhvr>
                                      <p:to>
                                        <p:strVal val="visible"/>
                                      </p:to>
                                    </p:set>
                                    <p:animEffect transition="in" filter="fade">
                                      <p:cBhvr>
                                        <p:cTn id="22" dur="250"/>
                                        <p:tgtEl>
                                          <p:spTgt spid="102"/>
                                        </p:tgtEl>
                                      </p:cBhvr>
                                    </p:animEffect>
                                  </p:childTnLst>
                                </p:cTn>
                              </p:par>
                              <p:par>
                                <p:cTn id="23" presetID="10" presetClass="exit" presetSubtype="0" fill="hold" nodeType="withEffect">
                                  <p:stCondLst>
                                    <p:cond delay="0"/>
                                  </p:stCondLst>
                                  <p:childTnLst>
                                    <p:animEffect transition="out" filter="fade">
                                      <p:cBhvr>
                                        <p:cTn id="24" dur="250"/>
                                        <p:tgtEl>
                                          <p:spTgt spid="27"/>
                                        </p:tgtEl>
                                      </p:cBhvr>
                                    </p:animEffect>
                                    <p:set>
                                      <p:cBhvr>
                                        <p:cTn id="25" dur="1" fill="hold">
                                          <p:stCondLst>
                                            <p:cond delay="249"/>
                                          </p:stCondLst>
                                        </p:cTn>
                                        <p:tgtEl>
                                          <p:spTgt spid="2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6"/>
                                        </p:tgtEl>
                                        <p:attrNameLst>
                                          <p:attrName>style.visibility</p:attrName>
                                        </p:attrNameLst>
                                      </p:cBhvr>
                                      <p:to>
                                        <p:strVal val="visible"/>
                                      </p:to>
                                    </p:set>
                                    <p:animEffect transition="in" filter="fade">
                                      <p:cBhvr>
                                        <p:cTn id="30" dur="250"/>
                                        <p:tgtEl>
                                          <p:spTgt spid="1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250"/>
                                        <p:tgtEl>
                                          <p:spTgt spid="6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2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60AFAE-B1FC-454A-9F75-F765A5A7E77B}"/>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F9884A30-6DA7-467A-B51C-E3B5CC28607D}"/>
              </a:ext>
            </a:extLst>
          </p:cNvPr>
          <p:cNvSpPr>
            <a:spLocks noGrp="1"/>
          </p:cNvSpPr>
          <p:nvPr>
            <p:ph type="sldNum" sz="quarter" idx="4"/>
          </p:nvPr>
        </p:nvSpPr>
        <p:spPr/>
        <p:txBody>
          <a:bodyPr/>
          <a:lstStyle/>
          <a:p>
            <a:fld id="{6F1FABC0-072B-4F22-8F9B-95A9D10B0206}" type="slidenum">
              <a:rPr lang="en-US" smtClean="0"/>
              <a:pPr/>
              <a:t>38</a:t>
            </a:fld>
            <a:endParaRPr lang="en-US"/>
          </a:p>
        </p:txBody>
      </p:sp>
      <p:sp>
        <p:nvSpPr>
          <p:cNvPr id="6" name="Rectangle: Rounded Corners 5">
            <a:extLst>
              <a:ext uri="{FF2B5EF4-FFF2-40B4-BE49-F238E27FC236}">
                <a16:creationId xmlns:a16="http://schemas.microsoft.com/office/drawing/2014/main" id="{2DB4C685-4792-4009-A155-2BF2E99814CA}"/>
              </a:ext>
            </a:extLst>
          </p:cNvPr>
          <p:cNvSpPr/>
          <p:nvPr/>
        </p:nvSpPr>
        <p:spPr>
          <a:xfrm>
            <a:off x="2306816" y="287827"/>
            <a:ext cx="7574951"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Our Strengths</a:t>
            </a:r>
          </a:p>
        </p:txBody>
      </p:sp>
      <p:sp>
        <p:nvSpPr>
          <p:cNvPr id="13" name="Text Placeholder 8">
            <a:extLst>
              <a:ext uri="{FF2B5EF4-FFF2-40B4-BE49-F238E27FC236}">
                <a16:creationId xmlns:a16="http://schemas.microsoft.com/office/drawing/2014/main" id="{4E83DB9D-2660-4A77-98FC-73336C179DE3}"/>
              </a:ext>
            </a:extLst>
          </p:cNvPr>
          <p:cNvSpPr txBox="1">
            <a:spLocks/>
          </p:cNvSpPr>
          <p:nvPr/>
        </p:nvSpPr>
        <p:spPr>
          <a:xfrm>
            <a:off x="2599746" y="4211528"/>
            <a:ext cx="2131426" cy="840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ln w="3175">
                  <a:noFill/>
                </a:ln>
                <a:solidFill>
                  <a:schemeClr val="bg1"/>
                </a:solidFill>
              </a:rPr>
              <a:t>Mathematic</a:t>
            </a:r>
          </a:p>
          <a:p>
            <a:pPr marL="0" indent="0" algn="ctr">
              <a:buNone/>
            </a:pPr>
            <a:r>
              <a:rPr lang="en-US" sz="2400">
                <a:ln w="3175">
                  <a:noFill/>
                </a:ln>
                <a:solidFill>
                  <a:schemeClr val="bg1"/>
                </a:solidFill>
              </a:rPr>
              <a:t>Disposition</a:t>
            </a:r>
          </a:p>
        </p:txBody>
      </p:sp>
      <p:pic>
        <p:nvPicPr>
          <p:cNvPr id="15" name="Picture Placeholder 19" descr="A person wearing a suit and tie&#10;&#10;Description automatically generated">
            <a:extLst>
              <a:ext uri="{FF2B5EF4-FFF2-40B4-BE49-F238E27FC236}">
                <a16:creationId xmlns:a16="http://schemas.microsoft.com/office/drawing/2014/main" id="{C83436E3-C0B8-45AD-95C9-2BB691F2C8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756835" y="1408493"/>
            <a:ext cx="1828800" cy="274320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14" name="Text Placeholder 9">
            <a:extLst>
              <a:ext uri="{FF2B5EF4-FFF2-40B4-BE49-F238E27FC236}">
                <a16:creationId xmlns:a16="http://schemas.microsoft.com/office/drawing/2014/main" id="{1E335131-4FBC-4455-9598-2057133C3424}"/>
              </a:ext>
            </a:extLst>
          </p:cNvPr>
          <p:cNvSpPr txBox="1">
            <a:spLocks/>
          </p:cNvSpPr>
          <p:nvPr/>
        </p:nvSpPr>
        <p:spPr>
          <a:xfrm>
            <a:off x="5181600" y="4208165"/>
            <a:ext cx="1828800" cy="840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ln w="3175">
                  <a:noFill/>
                </a:ln>
                <a:solidFill>
                  <a:schemeClr val="bg1"/>
                </a:solidFill>
              </a:rPr>
              <a:t>Ingenuity</a:t>
            </a:r>
            <a:endParaRPr lang="en-US">
              <a:ln w="3175">
                <a:noFill/>
              </a:ln>
              <a:solidFill>
                <a:schemeClr val="bg1"/>
              </a:solidFill>
            </a:endParaRPr>
          </a:p>
        </p:txBody>
      </p:sp>
      <p:pic>
        <p:nvPicPr>
          <p:cNvPr id="16" name="Picture 6" descr="A person wearing a striped shirt and smiling at the camera&#10;&#10;Description automatically generated">
            <a:extLst>
              <a:ext uri="{FF2B5EF4-FFF2-40B4-BE49-F238E27FC236}">
                <a16:creationId xmlns:a16="http://schemas.microsoft.com/office/drawing/2014/main" id="{D3ADCEFB-3F6B-429D-BA27-D7F353B317D1}"/>
              </a:ext>
            </a:extLst>
          </p:cNvPr>
          <p:cNvPicPr>
            <a:picLocks noChangeAspect="1"/>
          </p:cNvPicPr>
          <p:nvPr/>
        </p:nvPicPr>
        <p:blipFill rotWithShape="1">
          <a:blip r:embed="rId4"/>
          <a:srcRect t="12" b="12"/>
          <a:stretch/>
        </p:blipFill>
        <p:spPr>
          <a:xfrm>
            <a:off x="5181600" y="1408493"/>
            <a:ext cx="1828800" cy="274320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12" name="Text Placeholder 7">
            <a:extLst>
              <a:ext uri="{FF2B5EF4-FFF2-40B4-BE49-F238E27FC236}">
                <a16:creationId xmlns:a16="http://schemas.microsoft.com/office/drawing/2014/main" id="{AA4659C1-0401-404A-AC68-399102295FB3}"/>
              </a:ext>
            </a:extLst>
          </p:cNvPr>
          <p:cNvSpPr txBox="1">
            <a:spLocks/>
          </p:cNvSpPr>
          <p:nvPr/>
        </p:nvSpPr>
        <p:spPr>
          <a:xfrm>
            <a:off x="6891868" y="4208165"/>
            <a:ext cx="3269346" cy="840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ln w="3175">
                  <a:noFill/>
                </a:ln>
                <a:solidFill>
                  <a:schemeClr val="bg1"/>
                </a:solidFill>
              </a:rPr>
              <a:t>Conceptual</a:t>
            </a:r>
          </a:p>
          <a:p>
            <a:pPr marL="0" indent="0" algn="ctr">
              <a:buNone/>
            </a:pPr>
            <a:r>
              <a:rPr lang="en-US" sz="2400">
                <a:ln w="3175">
                  <a:noFill/>
                </a:ln>
                <a:solidFill>
                  <a:schemeClr val="bg1"/>
                </a:solidFill>
              </a:rPr>
              <a:t>Vision</a:t>
            </a:r>
          </a:p>
        </p:txBody>
      </p:sp>
      <p:pic>
        <p:nvPicPr>
          <p:cNvPr id="17" name="Picture Placeholder 21" descr="A person wearing a suit and tie&#10;&#10;Description automatically generated">
            <a:extLst>
              <a:ext uri="{FF2B5EF4-FFF2-40B4-BE49-F238E27FC236}">
                <a16:creationId xmlns:a16="http://schemas.microsoft.com/office/drawing/2014/main" id="{145D980D-2517-4D95-88BE-F84F9D1852BE}"/>
              </a:ext>
            </a:extLst>
          </p:cNvPr>
          <p:cNvPicPr>
            <a:picLocks noChangeAspect="1"/>
          </p:cNvPicPr>
          <p:nvPr/>
        </p:nvPicPr>
        <p:blipFill rotWithShape="1">
          <a:blip r:embed="rId5">
            <a:extLst>
              <a:ext uri="{28A0092B-C50C-407E-A947-70E740481C1C}">
                <a14:useLocalDpi xmlns:a14="http://schemas.microsoft.com/office/drawing/2010/main" val="0"/>
              </a:ext>
            </a:extLst>
          </a:blip>
          <a:srcRect l="2941" t="825" r="3518" b="3141"/>
          <a:stretch/>
        </p:blipFill>
        <p:spPr>
          <a:xfrm>
            <a:off x="7610257" y="1402384"/>
            <a:ext cx="1832569" cy="2735048"/>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11" name="Picture Placeholder 23">
            <a:extLst>
              <a:ext uri="{FF2B5EF4-FFF2-40B4-BE49-F238E27FC236}">
                <a16:creationId xmlns:a16="http://schemas.microsoft.com/office/drawing/2014/main" id="{0AC5F476-EFFE-45CC-A3D7-4B7C9127C5F4}"/>
              </a:ext>
            </a:extLst>
          </p:cNvPr>
          <p:cNvPicPr>
            <a:picLocks noChangeAspect="1"/>
          </p:cNvPicPr>
          <p:nvPr/>
        </p:nvPicPr>
        <p:blipFill>
          <a:blip r:embed="rId6">
            <a:extLst>
              <a:ext uri="{28A0092B-C50C-407E-A947-70E740481C1C}">
                <a14:useLocalDpi xmlns:a14="http://schemas.microsoft.com/office/drawing/2010/main" val="0"/>
              </a:ext>
            </a:extLst>
          </a:blip>
          <a:srcRect l="3337" r="3337"/>
          <a:stretch/>
        </p:blipFill>
        <p:spPr>
          <a:xfrm>
            <a:off x="10042682" y="1408493"/>
            <a:ext cx="1828800" cy="274320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18" name="Text Placeholder 13">
            <a:extLst>
              <a:ext uri="{FF2B5EF4-FFF2-40B4-BE49-F238E27FC236}">
                <a16:creationId xmlns:a16="http://schemas.microsoft.com/office/drawing/2014/main" id="{8032E2D7-5C9E-4176-91A6-3EF7BB895746}"/>
              </a:ext>
            </a:extLst>
          </p:cNvPr>
          <p:cNvSpPr txBox="1">
            <a:spLocks/>
          </p:cNvSpPr>
          <p:nvPr/>
        </p:nvSpPr>
        <p:spPr>
          <a:xfrm>
            <a:off x="9583181" y="4208165"/>
            <a:ext cx="2747802" cy="840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ln w="3175">
                  <a:noFill/>
                </a:ln>
                <a:solidFill>
                  <a:schemeClr val="bg1"/>
                </a:solidFill>
              </a:rPr>
              <a:t>Professionalism</a:t>
            </a:r>
          </a:p>
        </p:txBody>
      </p:sp>
      <p:sp>
        <p:nvSpPr>
          <p:cNvPr id="10" name="Text Placeholder 5">
            <a:extLst>
              <a:ext uri="{FF2B5EF4-FFF2-40B4-BE49-F238E27FC236}">
                <a16:creationId xmlns:a16="http://schemas.microsoft.com/office/drawing/2014/main" id="{C72146FD-0127-47FC-BC7E-EFA60C8AD206}"/>
              </a:ext>
            </a:extLst>
          </p:cNvPr>
          <p:cNvSpPr txBox="1">
            <a:spLocks/>
          </p:cNvSpPr>
          <p:nvPr/>
        </p:nvSpPr>
        <p:spPr>
          <a:xfrm>
            <a:off x="320518" y="4208165"/>
            <a:ext cx="1828800" cy="840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ln w="3175">
                  <a:noFill/>
                </a:ln>
                <a:solidFill>
                  <a:schemeClr val="bg1"/>
                </a:solidFill>
              </a:rPr>
              <a:t>Creativity</a:t>
            </a:r>
            <a:endParaRPr lang="en-US">
              <a:ln w="3175">
                <a:noFill/>
              </a:ln>
              <a:solidFill>
                <a:schemeClr val="bg1"/>
              </a:solidFill>
            </a:endParaRPr>
          </a:p>
        </p:txBody>
      </p:sp>
      <p:pic>
        <p:nvPicPr>
          <p:cNvPr id="19" name="Picture Placeholder 19">
            <a:extLst>
              <a:ext uri="{FF2B5EF4-FFF2-40B4-BE49-F238E27FC236}">
                <a16:creationId xmlns:a16="http://schemas.microsoft.com/office/drawing/2014/main" id="{53AD9402-8CC8-4705-93C7-B7B5EF016A96}"/>
              </a:ext>
            </a:extLst>
          </p:cNvPr>
          <p:cNvPicPr>
            <a:picLocks noChangeAspect="1"/>
          </p:cNvPicPr>
          <p:nvPr/>
        </p:nvPicPr>
        <p:blipFill>
          <a:blip r:embed="rId7">
            <a:extLst>
              <a:ext uri="{28A0092B-C50C-407E-A947-70E740481C1C}">
                <a14:useLocalDpi xmlns:a14="http://schemas.microsoft.com/office/drawing/2010/main" val="0"/>
              </a:ext>
            </a:extLst>
          </a:blip>
          <a:srcRect l="3337" r="3337"/>
          <a:stretch/>
        </p:blipFill>
        <p:spPr>
          <a:xfrm>
            <a:off x="320518" y="1408493"/>
            <a:ext cx="1828800" cy="274320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grpSp>
        <p:nvGrpSpPr>
          <p:cNvPr id="24" name="Group 23">
            <a:extLst>
              <a:ext uri="{FF2B5EF4-FFF2-40B4-BE49-F238E27FC236}">
                <a16:creationId xmlns:a16="http://schemas.microsoft.com/office/drawing/2014/main" id="{9B4BB206-B1FC-49D6-81E8-15E104033DCE}"/>
              </a:ext>
            </a:extLst>
          </p:cNvPr>
          <p:cNvGrpSpPr/>
          <p:nvPr/>
        </p:nvGrpSpPr>
        <p:grpSpPr>
          <a:xfrm>
            <a:off x="0" y="0"/>
            <a:ext cx="914400" cy="914400"/>
            <a:chOff x="8187950" y="1492035"/>
            <a:chExt cx="914400" cy="914400"/>
          </a:xfrm>
        </p:grpSpPr>
        <p:sp>
          <p:nvSpPr>
            <p:cNvPr id="25" name="Oval 24">
              <a:extLst>
                <a:ext uri="{FF2B5EF4-FFF2-40B4-BE49-F238E27FC236}">
                  <a16:creationId xmlns:a16="http://schemas.microsoft.com/office/drawing/2014/main" id="{C71B855B-1CA0-49BA-BC70-798C2E855278}"/>
                </a:ext>
              </a:extLst>
            </p:cNvPr>
            <p:cNvSpPr/>
            <p:nvPr/>
          </p:nvSpPr>
          <p:spPr>
            <a:xfrm>
              <a:off x="8292021"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6" name="Graphic 25" descr="New Moon">
              <a:extLst>
                <a:ext uri="{FF2B5EF4-FFF2-40B4-BE49-F238E27FC236}">
                  <a16:creationId xmlns:a16="http://schemas.microsoft.com/office/drawing/2014/main" id="{F58870D3-7F86-4BEC-9631-E358CE73AA2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87950" y="1492035"/>
              <a:ext cx="914400" cy="914400"/>
            </a:xfrm>
            <a:prstGeom prst="rect">
              <a:avLst/>
            </a:prstGeom>
          </p:spPr>
        </p:pic>
      </p:grpSp>
    </p:spTree>
    <p:extLst>
      <p:ext uri="{BB962C8B-B14F-4D97-AF65-F5344CB8AC3E}">
        <p14:creationId xmlns:p14="http://schemas.microsoft.com/office/powerpoint/2010/main" val="181865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2" grpId="0"/>
      <p:bldP spid="18"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4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8A5E7-21D6-4FD6-93A3-60548A68FE26}"/>
              </a:ext>
            </a:extLst>
          </p:cNvPr>
          <p:cNvSpPr>
            <a:spLocks noGrp="1"/>
          </p:cNvSpPr>
          <p:nvPr>
            <p:ph type="title"/>
          </p:nvPr>
        </p:nvSpPr>
        <p:spPr>
          <a:xfrm>
            <a:off x="6367933" y="101021"/>
            <a:ext cx="5064889" cy="996950"/>
          </a:xfrm>
        </p:spPr>
        <p:txBody>
          <a:bodyPr anchor="ctr"/>
          <a:lstStyle/>
          <a:p>
            <a:pPr algn="ctr"/>
            <a:r>
              <a:rPr lang="en-US">
                <a:solidFill>
                  <a:schemeClr val="bg1"/>
                </a:solidFill>
              </a:rPr>
              <a:t>Thank You!</a:t>
            </a:r>
          </a:p>
        </p:txBody>
      </p:sp>
      <p:sp>
        <p:nvSpPr>
          <p:cNvPr id="5" name="Slide Number Placeholder 4">
            <a:extLst>
              <a:ext uri="{FF2B5EF4-FFF2-40B4-BE49-F238E27FC236}">
                <a16:creationId xmlns:a16="http://schemas.microsoft.com/office/drawing/2014/main" id="{703BB6B0-1856-459A-B174-7425F921E499}"/>
              </a:ext>
            </a:extLst>
          </p:cNvPr>
          <p:cNvSpPr>
            <a:spLocks noGrp="1"/>
          </p:cNvSpPr>
          <p:nvPr>
            <p:ph type="sldNum" sz="quarter" idx="4"/>
          </p:nvPr>
        </p:nvSpPr>
        <p:spPr/>
        <p:txBody>
          <a:bodyPr/>
          <a:lstStyle/>
          <a:p>
            <a:fld id="{6F1FABC0-072B-4F22-8F9B-95A9D10B0206}" type="slidenum">
              <a:rPr lang="en-US" smtClean="0"/>
              <a:pPr/>
              <a:t>39</a:t>
            </a:fld>
            <a:endParaRPr lang="en-US"/>
          </a:p>
        </p:txBody>
      </p:sp>
      <p:grpSp>
        <p:nvGrpSpPr>
          <p:cNvPr id="9" name="Group 8">
            <a:extLst>
              <a:ext uri="{FF2B5EF4-FFF2-40B4-BE49-F238E27FC236}">
                <a16:creationId xmlns:a16="http://schemas.microsoft.com/office/drawing/2014/main" id="{5CBEC57B-AE33-4755-AF4B-AC81E7988535}"/>
              </a:ext>
            </a:extLst>
          </p:cNvPr>
          <p:cNvGrpSpPr/>
          <p:nvPr/>
        </p:nvGrpSpPr>
        <p:grpSpPr>
          <a:xfrm>
            <a:off x="0" y="0"/>
            <a:ext cx="914400" cy="914400"/>
            <a:chOff x="8187950" y="1492035"/>
            <a:chExt cx="914400" cy="914400"/>
          </a:xfrm>
        </p:grpSpPr>
        <p:sp>
          <p:nvSpPr>
            <p:cNvPr id="10" name="Oval 9">
              <a:extLst>
                <a:ext uri="{FF2B5EF4-FFF2-40B4-BE49-F238E27FC236}">
                  <a16:creationId xmlns:a16="http://schemas.microsoft.com/office/drawing/2014/main" id="{40502051-447E-4839-9A81-29179F1D76EA}"/>
                </a:ext>
              </a:extLst>
            </p:cNvPr>
            <p:cNvSpPr/>
            <p:nvPr/>
          </p:nvSpPr>
          <p:spPr>
            <a:xfrm>
              <a:off x="8292021"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Graphic 10" descr="New Moon">
              <a:extLst>
                <a:ext uri="{FF2B5EF4-FFF2-40B4-BE49-F238E27FC236}">
                  <a16:creationId xmlns:a16="http://schemas.microsoft.com/office/drawing/2014/main" id="{9362119D-D48B-48A7-8FCA-07C9B303B3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87950" y="1492035"/>
              <a:ext cx="914400" cy="914400"/>
            </a:xfrm>
            <a:prstGeom prst="rect">
              <a:avLst/>
            </a:prstGeom>
          </p:spPr>
        </p:pic>
      </p:grpSp>
      <p:sp>
        <p:nvSpPr>
          <p:cNvPr id="7" name="Footer Placeholder 3">
            <a:extLst>
              <a:ext uri="{FF2B5EF4-FFF2-40B4-BE49-F238E27FC236}">
                <a16:creationId xmlns:a16="http://schemas.microsoft.com/office/drawing/2014/main" id="{7E7D30EA-777A-4EA9-84C6-E69B7EE641E3}"/>
              </a:ext>
            </a:extLst>
          </p:cNvPr>
          <p:cNvSpPr>
            <a:spLocks noGrp="1"/>
          </p:cNvSpPr>
          <p:nvPr>
            <p:ph type="ftr" sz="quarter" idx="3"/>
          </p:nvPr>
        </p:nvSpPr>
        <p:spPr>
          <a:xfrm>
            <a:off x="4038600" y="6205048"/>
            <a:ext cx="4114800" cy="365125"/>
          </a:xfrm>
        </p:spPr>
        <p:txBody>
          <a:bodyPr/>
          <a:lstStyle/>
          <a:p>
            <a:r>
              <a:rPr lang="en-US"/>
              <a:t>Team 515</a:t>
            </a:r>
          </a:p>
        </p:txBody>
      </p:sp>
      <p:sp>
        <p:nvSpPr>
          <p:cNvPr id="3" name="Rectangle: Rounded Corners 2">
            <a:extLst>
              <a:ext uri="{FF2B5EF4-FFF2-40B4-BE49-F238E27FC236}">
                <a16:creationId xmlns:a16="http://schemas.microsoft.com/office/drawing/2014/main" id="{A6B1CA45-26DC-4588-8C0F-B7B635C5543F}"/>
              </a:ext>
            </a:extLst>
          </p:cNvPr>
          <p:cNvSpPr/>
          <p:nvPr/>
        </p:nvSpPr>
        <p:spPr>
          <a:xfrm>
            <a:off x="0" y="4233219"/>
            <a:ext cx="12191999" cy="1625713"/>
          </a:xfrm>
          <a:prstGeom prst="roundRect">
            <a:avLst/>
          </a:prstGeom>
          <a:solidFill>
            <a:schemeClr val="bg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Text Placeholder 5">
            <a:extLst>
              <a:ext uri="{FF2B5EF4-FFF2-40B4-BE49-F238E27FC236}">
                <a16:creationId xmlns:a16="http://schemas.microsoft.com/office/drawing/2014/main" id="{E8B53ABE-A1B5-40FA-9D1B-06C62BD1A92F}"/>
              </a:ext>
            </a:extLst>
          </p:cNvPr>
          <p:cNvSpPr txBox="1">
            <a:spLocks/>
          </p:cNvSpPr>
          <p:nvPr/>
        </p:nvSpPr>
        <p:spPr>
          <a:xfrm>
            <a:off x="320518" y="4160228"/>
            <a:ext cx="1828800" cy="840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n w="3175">
                  <a:noFill/>
                </a:ln>
                <a:solidFill>
                  <a:schemeClr val="bg1"/>
                </a:solidFill>
              </a:rPr>
              <a:t>Josh Blank</a:t>
            </a:r>
          </a:p>
        </p:txBody>
      </p:sp>
      <p:sp>
        <p:nvSpPr>
          <p:cNvPr id="23" name="Text Placeholder 7">
            <a:extLst>
              <a:ext uri="{FF2B5EF4-FFF2-40B4-BE49-F238E27FC236}">
                <a16:creationId xmlns:a16="http://schemas.microsoft.com/office/drawing/2014/main" id="{DAB9D765-A082-4D4C-9E52-8C9CD0F4BBB9}"/>
              </a:ext>
            </a:extLst>
          </p:cNvPr>
          <p:cNvSpPr txBox="1">
            <a:spLocks/>
          </p:cNvSpPr>
          <p:nvPr/>
        </p:nvSpPr>
        <p:spPr>
          <a:xfrm>
            <a:off x="7629469" y="4182818"/>
            <a:ext cx="1828800" cy="840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n w="3175">
                  <a:noFill/>
                </a:ln>
                <a:solidFill>
                  <a:schemeClr val="bg1"/>
                </a:solidFill>
              </a:rPr>
              <a:t>Alex </a:t>
            </a:r>
            <a:br>
              <a:rPr lang="en-US">
                <a:ln w="3175">
                  <a:noFill/>
                </a:ln>
                <a:solidFill>
                  <a:schemeClr val="bg1"/>
                </a:solidFill>
              </a:rPr>
            </a:br>
            <a:r>
              <a:rPr lang="en-US">
                <a:ln w="3175">
                  <a:noFill/>
                </a:ln>
                <a:solidFill>
                  <a:schemeClr val="bg1"/>
                </a:solidFill>
              </a:rPr>
              <a:t>Noll</a:t>
            </a:r>
          </a:p>
          <a:p>
            <a:pPr marL="0" indent="0" algn="ctr">
              <a:buNone/>
            </a:pPr>
            <a:endParaRPr lang="en-US" sz="1800">
              <a:ln w="3175">
                <a:noFill/>
              </a:ln>
              <a:solidFill>
                <a:schemeClr val="bg1"/>
              </a:solidFill>
            </a:endParaRPr>
          </a:p>
          <a:p>
            <a:pPr marL="0" indent="0" algn="ctr">
              <a:buNone/>
            </a:pPr>
            <a:endParaRPr lang="en-US" sz="1800">
              <a:ln w="3175">
                <a:noFill/>
              </a:ln>
              <a:solidFill>
                <a:schemeClr val="bg1"/>
              </a:solidFill>
            </a:endParaRPr>
          </a:p>
        </p:txBody>
      </p:sp>
      <p:sp>
        <p:nvSpPr>
          <p:cNvPr id="24" name="Text Placeholder 8">
            <a:extLst>
              <a:ext uri="{FF2B5EF4-FFF2-40B4-BE49-F238E27FC236}">
                <a16:creationId xmlns:a16="http://schemas.microsoft.com/office/drawing/2014/main" id="{ADED53E3-0FC5-46C4-8B7D-3EAB7E936995}"/>
              </a:ext>
            </a:extLst>
          </p:cNvPr>
          <p:cNvSpPr txBox="1">
            <a:spLocks/>
          </p:cNvSpPr>
          <p:nvPr/>
        </p:nvSpPr>
        <p:spPr>
          <a:xfrm>
            <a:off x="2756835" y="4171449"/>
            <a:ext cx="1828800" cy="840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n w="3175">
                  <a:noFill/>
                </a:ln>
                <a:solidFill>
                  <a:schemeClr val="bg1"/>
                </a:solidFill>
              </a:rPr>
              <a:t>Matt Fowler</a:t>
            </a:r>
          </a:p>
        </p:txBody>
      </p:sp>
      <p:sp>
        <p:nvSpPr>
          <p:cNvPr id="25" name="Text Placeholder 9">
            <a:extLst>
              <a:ext uri="{FF2B5EF4-FFF2-40B4-BE49-F238E27FC236}">
                <a16:creationId xmlns:a16="http://schemas.microsoft.com/office/drawing/2014/main" id="{5117CEFB-9B17-429D-82B9-F27DAD116278}"/>
              </a:ext>
            </a:extLst>
          </p:cNvPr>
          <p:cNvSpPr txBox="1">
            <a:spLocks/>
          </p:cNvSpPr>
          <p:nvPr/>
        </p:nvSpPr>
        <p:spPr>
          <a:xfrm>
            <a:off x="5193152" y="4196265"/>
            <a:ext cx="1828800" cy="840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n w="3175">
                  <a:noFill/>
                </a:ln>
                <a:solidFill>
                  <a:schemeClr val="bg1"/>
                </a:solidFill>
              </a:rPr>
              <a:t>Tristan Jenkins</a:t>
            </a:r>
          </a:p>
        </p:txBody>
      </p:sp>
      <p:sp>
        <p:nvSpPr>
          <p:cNvPr id="29" name="Text Placeholder 13">
            <a:extLst>
              <a:ext uri="{FF2B5EF4-FFF2-40B4-BE49-F238E27FC236}">
                <a16:creationId xmlns:a16="http://schemas.microsoft.com/office/drawing/2014/main" id="{D7B94F35-85C3-419E-B3E6-748F275CD7E9}"/>
              </a:ext>
            </a:extLst>
          </p:cNvPr>
          <p:cNvSpPr txBox="1">
            <a:spLocks/>
          </p:cNvSpPr>
          <p:nvPr/>
        </p:nvSpPr>
        <p:spPr>
          <a:xfrm>
            <a:off x="10065786" y="4196265"/>
            <a:ext cx="1828800" cy="840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n w="3175">
                  <a:noFill/>
                </a:ln>
                <a:solidFill>
                  <a:schemeClr val="bg1"/>
                </a:solidFill>
              </a:rPr>
              <a:t>Melanie Porter</a:t>
            </a:r>
          </a:p>
        </p:txBody>
      </p:sp>
      <p:pic>
        <p:nvPicPr>
          <p:cNvPr id="32" name="Picture Placeholder 19" descr="A person wearing a suit and tie&#10;&#10;Description automatically generated">
            <a:extLst>
              <a:ext uri="{FF2B5EF4-FFF2-40B4-BE49-F238E27FC236}">
                <a16:creationId xmlns:a16="http://schemas.microsoft.com/office/drawing/2014/main" id="{A3A8EE35-C1FC-44D7-8212-FFBB11A3FB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756835" y="1408493"/>
            <a:ext cx="1828800" cy="274320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33" name="Picture 6" descr="A person wearing a striped shirt and smiling at the camera&#10;&#10;Description automatically generated">
            <a:extLst>
              <a:ext uri="{FF2B5EF4-FFF2-40B4-BE49-F238E27FC236}">
                <a16:creationId xmlns:a16="http://schemas.microsoft.com/office/drawing/2014/main" id="{32C404FF-D005-4DED-8E1D-A69B6E766865}"/>
              </a:ext>
            </a:extLst>
          </p:cNvPr>
          <p:cNvPicPr>
            <a:picLocks noChangeAspect="1"/>
          </p:cNvPicPr>
          <p:nvPr/>
        </p:nvPicPr>
        <p:blipFill rotWithShape="1">
          <a:blip r:embed="rId7"/>
          <a:srcRect t="12" b="12"/>
          <a:stretch/>
        </p:blipFill>
        <p:spPr>
          <a:xfrm>
            <a:off x="5181600" y="1408493"/>
            <a:ext cx="1828800" cy="274320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34" name="Picture Placeholder 21" descr="A person wearing a suit and tie&#10;&#10;Description automatically generated">
            <a:extLst>
              <a:ext uri="{FF2B5EF4-FFF2-40B4-BE49-F238E27FC236}">
                <a16:creationId xmlns:a16="http://schemas.microsoft.com/office/drawing/2014/main" id="{554697AA-9711-4FC8-A3FC-19FE34E5112F}"/>
              </a:ext>
            </a:extLst>
          </p:cNvPr>
          <p:cNvPicPr>
            <a:picLocks noChangeAspect="1"/>
          </p:cNvPicPr>
          <p:nvPr/>
        </p:nvPicPr>
        <p:blipFill rotWithShape="1">
          <a:blip r:embed="rId8">
            <a:extLst>
              <a:ext uri="{28A0092B-C50C-407E-A947-70E740481C1C}">
                <a14:useLocalDpi xmlns:a14="http://schemas.microsoft.com/office/drawing/2010/main" val="0"/>
              </a:ext>
            </a:extLst>
          </a:blip>
          <a:srcRect l="2941" t="825" r="3518" b="3141"/>
          <a:stretch/>
        </p:blipFill>
        <p:spPr>
          <a:xfrm>
            <a:off x="7610257" y="1402384"/>
            <a:ext cx="1832569" cy="2735048"/>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35" name="Picture Placeholder 23">
            <a:extLst>
              <a:ext uri="{FF2B5EF4-FFF2-40B4-BE49-F238E27FC236}">
                <a16:creationId xmlns:a16="http://schemas.microsoft.com/office/drawing/2014/main" id="{37A32139-2EC2-4E42-8407-AC79E932A4C4}"/>
              </a:ext>
            </a:extLst>
          </p:cNvPr>
          <p:cNvPicPr>
            <a:picLocks noChangeAspect="1"/>
          </p:cNvPicPr>
          <p:nvPr/>
        </p:nvPicPr>
        <p:blipFill>
          <a:blip r:embed="rId9">
            <a:extLst>
              <a:ext uri="{28A0092B-C50C-407E-A947-70E740481C1C}">
                <a14:useLocalDpi xmlns:a14="http://schemas.microsoft.com/office/drawing/2010/main" val="0"/>
              </a:ext>
            </a:extLst>
          </a:blip>
          <a:srcRect l="3337" r="3337"/>
          <a:stretch/>
        </p:blipFill>
        <p:spPr>
          <a:xfrm>
            <a:off x="10042682" y="1408493"/>
            <a:ext cx="1828800" cy="274320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36" name="Picture Placeholder 19">
            <a:extLst>
              <a:ext uri="{FF2B5EF4-FFF2-40B4-BE49-F238E27FC236}">
                <a16:creationId xmlns:a16="http://schemas.microsoft.com/office/drawing/2014/main" id="{2EDE95DE-F397-48B3-A707-36D5DC58F546}"/>
              </a:ext>
            </a:extLst>
          </p:cNvPr>
          <p:cNvPicPr>
            <a:picLocks noChangeAspect="1"/>
          </p:cNvPicPr>
          <p:nvPr/>
        </p:nvPicPr>
        <p:blipFill>
          <a:blip r:embed="rId10">
            <a:extLst>
              <a:ext uri="{28A0092B-C50C-407E-A947-70E740481C1C}">
                <a14:useLocalDpi xmlns:a14="http://schemas.microsoft.com/office/drawing/2010/main" val="0"/>
              </a:ext>
            </a:extLst>
          </a:blip>
          <a:srcRect l="3337" r="3337"/>
          <a:stretch/>
        </p:blipFill>
        <p:spPr>
          <a:xfrm>
            <a:off x="320518" y="1408493"/>
            <a:ext cx="1828800" cy="274320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grpSp>
        <p:nvGrpSpPr>
          <p:cNvPr id="18" name="Group 17">
            <a:extLst>
              <a:ext uri="{FF2B5EF4-FFF2-40B4-BE49-F238E27FC236}">
                <a16:creationId xmlns:a16="http://schemas.microsoft.com/office/drawing/2014/main" id="{ACBD3244-76D2-429A-A389-3D5408196769}"/>
              </a:ext>
            </a:extLst>
          </p:cNvPr>
          <p:cNvGrpSpPr/>
          <p:nvPr/>
        </p:nvGrpSpPr>
        <p:grpSpPr>
          <a:xfrm>
            <a:off x="814636" y="4971258"/>
            <a:ext cx="10669277" cy="880837"/>
            <a:chOff x="798255" y="4978096"/>
            <a:chExt cx="10669277" cy="880837"/>
          </a:xfrm>
        </p:grpSpPr>
        <p:pic>
          <p:nvPicPr>
            <p:cNvPr id="12" name="Picture 11" descr="Qr code&#10;&#10;Description automatically generated">
              <a:extLst>
                <a:ext uri="{FF2B5EF4-FFF2-40B4-BE49-F238E27FC236}">
                  <a16:creationId xmlns:a16="http://schemas.microsoft.com/office/drawing/2014/main" id="{46801303-782F-3947-B6D9-EC93B67B35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07206" y="4978097"/>
              <a:ext cx="873327" cy="873327"/>
            </a:xfrm>
            <a:prstGeom prst="rect">
              <a:avLst/>
            </a:prstGeom>
          </p:spPr>
        </p:pic>
        <p:pic>
          <p:nvPicPr>
            <p:cNvPr id="15" name="Picture 14" descr="Qr code&#10;&#10;Description automatically generated">
              <a:extLst>
                <a:ext uri="{FF2B5EF4-FFF2-40B4-BE49-F238E27FC236}">
                  <a16:creationId xmlns:a16="http://schemas.microsoft.com/office/drawing/2014/main" id="{7E05BFF1-DD85-EF42-8540-101368C993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8255" y="4978096"/>
              <a:ext cx="873327" cy="873327"/>
            </a:xfrm>
            <a:prstGeom prst="rect">
              <a:avLst/>
            </a:prstGeom>
          </p:spPr>
        </p:pic>
        <p:pic>
          <p:nvPicPr>
            <p:cNvPr id="17" name="Picture 16" descr="Qr code&#10;&#10;Description automatically generated">
              <a:extLst>
                <a:ext uri="{FF2B5EF4-FFF2-40B4-BE49-F238E27FC236}">
                  <a16:creationId xmlns:a16="http://schemas.microsoft.com/office/drawing/2014/main" id="{FEFD0B48-E762-0144-9586-6C723A2E8B2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94205" y="4985606"/>
              <a:ext cx="873327" cy="873327"/>
            </a:xfrm>
            <a:prstGeom prst="rect">
              <a:avLst/>
            </a:prstGeom>
          </p:spPr>
        </p:pic>
        <p:pic>
          <p:nvPicPr>
            <p:cNvPr id="19" name="Picture 18" descr="Qr code&#10;&#10;Description automatically generated">
              <a:extLst>
                <a:ext uri="{FF2B5EF4-FFF2-40B4-BE49-F238E27FC236}">
                  <a16:creationId xmlns:a16="http://schemas.microsoft.com/office/drawing/2014/main" id="{60537CD9-0860-BD4B-A018-A161892A2BC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34571" y="4985604"/>
              <a:ext cx="873327" cy="873327"/>
            </a:xfrm>
            <a:prstGeom prst="rect">
              <a:avLst/>
            </a:prstGeom>
          </p:spPr>
        </p:pic>
        <p:pic>
          <p:nvPicPr>
            <p:cNvPr id="31" name="Picture 30" descr="Qr code&#10;&#10;Description automatically generated">
              <a:extLst>
                <a:ext uri="{FF2B5EF4-FFF2-40B4-BE49-F238E27FC236}">
                  <a16:creationId xmlns:a16="http://schemas.microsoft.com/office/drawing/2014/main" id="{9F8B4536-BF2E-4145-ADEB-469E389F57B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58604" y="4985605"/>
              <a:ext cx="873327" cy="873327"/>
            </a:xfrm>
            <a:prstGeom prst="rect">
              <a:avLst/>
            </a:prstGeom>
          </p:spPr>
        </p:pic>
      </p:grpSp>
      <p:grpSp>
        <p:nvGrpSpPr>
          <p:cNvPr id="8" name="Group 7">
            <a:extLst>
              <a:ext uri="{FF2B5EF4-FFF2-40B4-BE49-F238E27FC236}">
                <a16:creationId xmlns:a16="http://schemas.microsoft.com/office/drawing/2014/main" id="{CC3255B9-8F90-443D-94EF-BA095BB17255}"/>
              </a:ext>
            </a:extLst>
          </p:cNvPr>
          <p:cNvGrpSpPr/>
          <p:nvPr/>
        </p:nvGrpSpPr>
        <p:grpSpPr>
          <a:xfrm>
            <a:off x="299343" y="4996523"/>
            <a:ext cx="11652600" cy="695883"/>
            <a:chOff x="299343" y="4996523"/>
            <a:chExt cx="11652600" cy="695883"/>
          </a:xfrm>
        </p:grpSpPr>
        <p:sp>
          <p:nvSpPr>
            <p:cNvPr id="37" name="TextBox 36">
              <a:extLst>
                <a:ext uri="{FF2B5EF4-FFF2-40B4-BE49-F238E27FC236}">
                  <a16:creationId xmlns:a16="http://schemas.microsoft.com/office/drawing/2014/main" id="{2FB6EB19-7ED6-4A79-A33C-3063DD8FBE70}"/>
                </a:ext>
              </a:extLst>
            </p:cNvPr>
            <p:cNvSpPr txBox="1"/>
            <p:nvPr/>
          </p:nvSpPr>
          <p:spPr>
            <a:xfrm>
              <a:off x="7644595" y="5000458"/>
              <a:ext cx="1871031" cy="646331"/>
            </a:xfrm>
            <a:prstGeom prst="rect">
              <a:avLst/>
            </a:prstGeom>
            <a:noFill/>
          </p:spPr>
          <p:txBody>
            <a:bodyPr wrap="square">
              <a:spAutoFit/>
            </a:bodyPr>
            <a:lstStyle/>
            <a:p>
              <a:pPr algn="ctr"/>
              <a:r>
                <a:rPr lang="en-US" sz="1800">
                  <a:ln w="3175">
                    <a:noFill/>
                  </a:ln>
                  <a:solidFill>
                    <a:schemeClr val="bg1"/>
                  </a:solidFill>
                </a:rPr>
                <a:t>Al3xnoll</a:t>
              </a:r>
              <a:br>
                <a:rPr lang="en-US" sz="1800">
                  <a:ln w="3175">
                    <a:noFill/>
                  </a:ln>
                  <a:solidFill>
                    <a:schemeClr val="bg1"/>
                  </a:solidFill>
                </a:rPr>
              </a:br>
              <a:r>
                <a:rPr lang="en-US" sz="1800">
                  <a:ln w="3175">
                    <a:noFill/>
                  </a:ln>
                  <a:solidFill>
                    <a:schemeClr val="bg1"/>
                  </a:solidFill>
                </a:rPr>
                <a:t>@gmail.com</a:t>
              </a:r>
              <a:endParaRPr lang="en-US"/>
            </a:p>
          </p:txBody>
        </p:sp>
        <p:sp>
          <p:nvSpPr>
            <p:cNvPr id="4" name="TextBox 3">
              <a:extLst>
                <a:ext uri="{FF2B5EF4-FFF2-40B4-BE49-F238E27FC236}">
                  <a16:creationId xmlns:a16="http://schemas.microsoft.com/office/drawing/2014/main" id="{E50854BB-8B13-4397-A4E4-380D806F1C13}"/>
                </a:ext>
              </a:extLst>
            </p:cNvPr>
            <p:cNvSpPr txBox="1"/>
            <p:nvPr/>
          </p:nvSpPr>
          <p:spPr>
            <a:xfrm>
              <a:off x="299343" y="5046075"/>
              <a:ext cx="1871031" cy="646331"/>
            </a:xfrm>
            <a:prstGeom prst="rect">
              <a:avLst/>
            </a:prstGeom>
            <a:noFill/>
          </p:spPr>
          <p:txBody>
            <a:bodyPr wrap="square" rtlCol="0">
              <a:spAutoFit/>
            </a:bodyPr>
            <a:lstStyle/>
            <a:p>
              <a:pPr algn="ctr"/>
              <a:r>
                <a:rPr lang="en-US" err="1">
                  <a:ln w="3175">
                    <a:noFill/>
                  </a:ln>
                  <a:solidFill>
                    <a:schemeClr val="bg1"/>
                  </a:solidFill>
                </a:rPr>
                <a:t>Joshjblank</a:t>
              </a:r>
              <a:endParaRPr lang="en-US">
                <a:ln w="3175">
                  <a:noFill/>
                </a:ln>
                <a:solidFill>
                  <a:schemeClr val="bg1"/>
                </a:solidFill>
              </a:endParaRPr>
            </a:p>
            <a:p>
              <a:pPr algn="ctr"/>
              <a:r>
                <a:rPr lang="en-US">
                  <a:ln w="3175">
                    <a:noFill/>
                  </a:ln>
                  <a:solidFill>
                    <a:schemeClr val="bg1"/>
                  </a:solidFill>
                </a:rPr>
                <a:t>@gmail.com</a:t>
              </a:r>
            </a:p>
          </p:txBody>
        </p:sp>
        <p:sp>
          <p:nvSpPr>
            <p:cNvPr id="13" name="TextBox 12">
              <a:extLst>
                <a:ext uri="{FF2B5EF4-FFF2-40B4-BE49-F238E27FC236}">
                  <a16:creationId xmlns:a16="http://schemas.microsoft.com/office/drawing/2014/main" id="{503F8F7C-AE1E-420D-AF1E-2636ABA085A0}"/>
                </a:ext>
              </a:extLst>
            </p:cNvPr>
            <p:cNvSpPr txBox="1"/>
            <p:nvPr/>
          </p:nvSpPr>
          <p:spPr>
            <a:xfrm>
              <a:off x="5172036" y="5036495"/>
              <a:ext cx="18710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FFFF"/>
                  </a:solidFill>
                  <a:cs typeface="Arial"/>
                </a:rPr>
                <a:t>Tristanjenkins15@gmail.com</a:t>
              </a:r>
            </a:p>
          </p:txBody>
        </p:sp>
        <p:sp>
          <p:nvSpPr>
            <p:cNvPr id="30" name="TextBox 29">
              <a:extLst>
                <a:ext uri="{FF2B5EF4-FFF2-40B4-BE49-F238E27FC236}">
                  <a16:creationId xmlns:a16="http://schemas.microsoft.com/office/drawing/2014/main" id="{0D019D03-A73E-4D80-9F2D-EE32F8899750}"/>
                </a:ext>
              </a:extLst>
            </p:cNvPr>
            <p:cNvSpPr txBox="1"/>
            <p:nvPr/>
          </p:nvSpPr>
          <p:spPr>
            <a:xfrm>
              <a:off x="10080912" y="4996523"/>
              <a:ext cx="1871031" cy="646331"/>
            </a:xfrm>
            <a:prstGeom prst="rect">
              <a:avLst/>
            </a:prstGeom>
            <a:noFill/>
          </p:spPr>
          <p:txBody>
            <a:bodyPr wrap="square">
              <a:spAutoFit/>
            </a:bodyPr>
            <a:lstStyle/>
            <a:p>
              <a:pPr algn="ctr"/>
              <a:r>
                <a:rPr lang="en-US">
                  <a:ln w="3175">
                    <a:noFill/>
                  </a:ln>
                  <a:solidFill>
                    <a:schemeClr val="bg1"/>
                  </a:solidFill>
                </a:rPr>
                <a:t>M</a:t>
              </a:r>
              <a:r>
                <a:rPr lang="en-US" sz="1800">
                  <a:ln w="3175">
                    <a:noFill/>
                  </a:ln>
                  <a:solidFill>
                    <a:schemeClr val="bg1"/>
                  </a:solidFill>
                </a:rPr>
                <a:t>elaporter19</a:t>
              </a:r>
              <a:br>
                <a:rPr lang="en-US" sz="1800">
                  <a:ln w="3175">
                    <a:noFill/>
                  </a:ln>
                  <a:solidFill>
                    <a:schemeClr val="bg1"/>
                  </a:solidFill>
                </a:rPr>
              </a:br>
              <a:r>
                <a:rPr lang="en-US" sz="1800">
                  <a:ln w="3175">
                    <a:noFill/>
                  </a:ln>
                  <a:solidFill>
                    <a:schemeClr val="bg1"/>
                  </a:solidFill>
                </a:rPr>
                <a:t>@gmail.com</a:t>
              </a:r>
              <a:endParaRPr lang="en-US"/>
            </a:p>
          </p:txBody>
        </p:sp>
        <p:sp>
          <p:nvSpPr>
            <p:cNvPr id="39" name="TextBox 38">
              <a:extLst>
                <a:ext uri="{FF2B5EF4-FFF2-40B4-BE49-F238E27FC236}">
                  <a16:creationId xmlns:a16="http://schemas.microsoft.com/office/drawing/2014/main" id="{1E4E833C-566F-43A1-AF5B-CA53EFEA1412}"/>
                </a:ext>
              </a:extLst>
            </p:cNvPr>
            <p:cNvSpPr txBox="1"/>
            <p:nvPr/>
          </p:nvSpPr>
          <p:spPr>
            <a:xfrm>
              <a:off x="2714604" y="5036495"/>
              <a:ext cx="1871031" cy="646331"/>
            </a:xfrm>
            <a:prstGeom prst="rect">
              <a:avLst/>
            </a:prstGeom>
            <a:noFill/>
          </p:spPr>
          <p:txBody>
            <a:bodyPr wrap="square">
              <a:spAutoFit/>
            </a:bodyPr>
            <a:lstStyle/>
            <a:p>
              <a:pPr algn="ctr"/>
              <a:r>
                <a:rPr lang="en-US" sz="1800" err="1">
                  <a:ln w="3175">
                    <a:noFill/>
                  </a:ln>
                  <a:solidFill>
                    <a:schemeClr val="bg1"/>
                  </a:solidFill>
                </a:rPr>
                <a:t>Matthewisfowler</a:t>
              </a:r>
              <a:br>
                <a:rPr lang="en-US" sz="1800">
                  <a:ln w="3175">
                    <a:noFill/>
                  </a:ln>
                  <a:solidFill>
                    <a:schemeClr val="bg1"/>
                  </a:solidFill>
                </a:rPr>
              </a:br>
              <a:r>
                <a:rPr lang="en-US" sz="1800">
                  <a:ln w="3175">
                    <a:noFill/>
                  </a:ln>
                  <a:solidFill>
                    <a:schemeClr val="bg1"/>
                  </a:solidFill>
                </a:rPr>
                <a:t>@gmail.com</a:t>
              </a:r>
              <a:endParaRPr lang="en-US"/>
            </a:p>
          </p:txBody>
        </p:sp>
      </p:grpSp>
    </p:spTree>
    <p:extLst>
      <p:ext uri="{BB962C8B-B14F-4D97-AF65-F5344CB8AC3E}">
        <p14:creationId xmlns:p14="http://schemas.microsoft.com/office/powerpoint/2010/main" val="82830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childTnLst>
                                </p:cTn>
                              </p:par>
                              <p:par>
                                <p:cTn id="8" presetID="10" presetClass="exit" presetSubtype="0" fill="hold" nodeType="withEffect">
                                  <p:stCondLst>
                                    <p:cond delay="7000"/>
                                  </p:stCondLst>
                                  <p:childTnLst>
                                    <p:animEffect transition="out" filter="fade">
                                      <p:cBhvr>
                                        <p:cTn id="9" dur="250"/>
                                        <p:tgtEl>
                                          <p:spTgt spid="8"/>
                                        </p:tgtEl>
                                      </p:cBhvr>
                                    </p:animEffect>
                                    <p:set>
                                      <p:cBhvr>
                                        <p:cTn id="10" dur="1" fill="hold">
                                          <p:stCondLst>
                                            <p:cond delay="249"/>
                                          </p:stCondLst>
                                        </p:cTn>
                                        <p:tgtEl>
                                          <p:spTgt spid="8"/>
                                        </p:tgtEl>
                                        <p:attrNameLst>
                                          <p:attrName>style.visibility</p:attrName>
                                        </p:attrNameLst>
                                      </p:cBhvr>
                                      <p:to>
                                        <p:strVal val="hidden"/>
                                      </p:to>
                                    </p:set>
                                  </p:childTnLst>
                                </p:cTn>
                              </p:par>
                            </p:childTnLst>
                          </p:cTn>
                        </p:par>
                        <p:par>
                          <p:cTn id="11" fill="hold">
                            <p:stCondLst>
                              <p:cond delay="7250"/>
                            </p:stCondLst>
                            <p:childTnLst>
                              <p:par>
                                <p:cTn id="12" presetID="10" presetClass="entr" presetSubtype="0" fill="hold" nodeType="afterEffect">
                                  <p:stCondLst>
                                    <p:cond delay="7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50"/>
                                        <p:tgtEl>
                                          <p:spTgt spid="8"/>
                                        </p:tgtEl>
                                      </p:cBhvr>
                                    </p:animEffect>
                                  </p:childTnLst>
                                </p:cTn>
                              </p:par>
                              <p:par>
                                <p:cTn id="15" presetID="10" presetClass="exit" presetSubtype="0" fill="hold" nodeType="withEffect">
                                  <p:stCondLst>
                                    <p:cond delay="7000"/>
                                  </p:stCondLst>
                                  <p:childTnLst>
                                    <p:animEffect transition="out" filter="fade">
                                      <p:cBhvr>
                                        <p:cTn id="16" dur="250"/>
                                        <p:tgtEl>
                                          <p:spTgt spid="18"/>
                                        </p:tgtEl>
                                      </p:cBhvr>
                                    </p:animEffect>
                                    <p:set>
                                      <p:cBhvr>
                                        <p:cTn id="17" dur="1" fill="hold">
                                          <p:stCondLst>
                                            <p:cond delay="249"/>
                                          </p:stCondLst>
                                        </p:cTn>
                                        <p:tgtEl>
                                          <p:spTgt spid="18"/>
                                        </p:tgtEl>
                                        <p:attrNameLst>
                                          <p:attrName>style.visibility</p:attrName>
                                        </p:attrNameLst>
                                      </p:cBhvr>
                                      <p:to>
                                        <p:strVal val="hidden"/>
                                      </p:to>
                                    </p:set>
                                  </p:childTnLst>
                                </p:cTn>
                              </p:par>
                            </p:childTnLst>
                          </p:cTn>
                        </p:par>
                        <p:par>
                          <p:cTn id="18" fill="hold">
                            <p:stCondLst>
                              <p:cond delay="14500"/>
                            </p:stCondLst>
                            <p:childTnLst>
                              <p:par>
                                <p:cTn id="19" presetID="10" presetClass="entr" presetSubtype="0" fill="hold" nodeType="afterEffect">
                                  <p:stCondLst>
                                    <p:cond delay="700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par>
                                <p:cTn id="22" presetID="10" presetClass="exit" presetSubtype="0" fill="hold" nodeType="withEffect">
                                  <p:stCondLst>
                                    <p:cond delay="7000"/>
                                  </p:stCondLst>
                                  <p:childTnLst>
                                    <p:animEffect transition="out" filter="fade">
                                      <p:cBhvr>
                                        <p:cTn id="23" dur="250"/>
                                        <p:tgtEl>
                                          <p:spTgt spid="8"/>
                                        </p:tgtEl>
                                      </p:cBhvr>
                                    </p:animEffect>
                                    <p:set>
                                      <p:cBhvr>
                                        <p:cTn id="24"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250"/>
                                        <p:tgtEl>
                                          <p:spTgt spid="18"/>
                                        </p:tgtEl>
                                      </p:cBhvr>
                                    </p:animEffect>
                                    <p:set>
                                      <p:cBhvr>
                                        <p:cTn id="30" dur="1" fill="hold">
                                          <p:stCondLst>
                                            <p:cond delay="249"/>
                                          </p:stCondLst>
                                        </p:cTn>
                                        <p:tgtEl>
                                          <p:spTgt spid="18"/>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childTnLst>
                          </p:cTn>
                        </p:par>
                      </p:childTnLst>
                    </p:cTn>
                  </p:par>
                </p:childTnLst>
              </p:cTn>
              <p:nextCondLst>
                <p:cond evt="onClick" delay="0">
                  <p:tgtEl>
                    <p:spTgt spid="18"/>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8"/>
                                        </p:tgtEl>
                                      </p:cBhvr>
                                    </p:animEffect>
                                    <p:set>
                                      <p:cBhvr>
                                        <p:cTn id="39" dur="1" fill="hold">
                                          <p:stCondLst>
                                            <p:cond delay="249"/>
                                          </p:stCondLst>
                                        </p:cTn>
                                        <p:tgtEl>
                                          <p:spTgt spid="8"/>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250"/>
                                        <p:tgtEl>
                                          <p:spTgt spid="18"/>
                                        </p:tgtEl>
                                      </p:cBhvr>
                                    </p:animEffect>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34746-087A-4EBB-8FE4-B3D7CF2469C9}"/>
              </a:ext>
            </a:extLst>
          </p:cNvPr>
          <p:cNvSpPr>
            <a:spLocks noGrp="1"/>
          </p:cNvSpPr>
          <p:nvPr>
            <p:ph idx="1"/>
          </p:nvPr>
        </p:nvSpPr>
        <p:spPr>
          <a:xfrm>
            <a:off x="838200" y="2014248"/>
            <a:ext cx="10515600" cy="4294190"/>
          </a:xfrm>
        </p:spPr>
        <p:txBody>
          <a:bodyPr vert="horz" lIns="91440" tIns="45720" rIns="91440" bIns="45720" rtlCol="0" anchor="t">
            <a:normAutofit/>
          </a:bodyPr>
          <a:lstStyle/>
          <a:p>
            <a:pPr marL="0" indent="0">
              <a:buNone/>
            </a:pPr>
            <a:r>
              <a:rPr lang="en-US" b="1">
                <a:ln>
                  <a:solidFill>
                    <a:schemeClr val="tx1"/>
                  </a:solidFill>
                </a:ln>
                <a:solidFill>
                  <a:schemeClr val="bg1"/>
                </a:solidFill>
                <a:latin typeface="+mn-lt"/>
                <a:cs typeface="Calibri"/>
              </a:rPr>
              <a:t>To design a reusable device for the human lander system that will dissipate the impact energy in such a way that it does not damage the vessel or occupants. </a:t>
            </a:r>
            <a:endParaRPr lang="en-US" b="1">
              <a:ln>
                <a:solidFill>
                  <a:schemeClr val="tx1"/>
                </a:solidFill>
              </a:ln>
              <a:solidFill>
                <a:schemeClr val="bg1"/>
              </a:solidFill>
              <a:latin typeface="+mn-lt"/>
              <a:cs typeface="Arial"/>
            </a:endParaRPr>
          </a:p>
        </p:txBody>
      </p:sp>
      <p:sp>
        <p:nvSpPr>
          <p:cNvPr id="5" name="Slide Number Placeholder 4">
            <a:extLst>
              <a:ext uri="{FF2B5EF4-FFF2-40B4-BE49-F238E27FC236}">
                <a16:creationId xmlns:a16="http://schemas.microsoft.com/office/drawing/2014/main" id="{FD98DBCC-3129-47DE-BB9C-CC575363EDCB}"/>
              </a:ext>
            </a:extLst>
          </p:cNvPr>
          <p:cNvSpPr>
            <a:spLocks noGrp="1"/>
          </p:cNvSpPr>
          <p:nvPr>
            <p:ph type="sldNum" sz="quarter" idx="4"/>
          </p:nvPr>
        </p:nvSpPr>
        <p:spPr/>
        <p:txBody>
          <a:bodyPr/>
          <a:lstStyle/>
          <a:p>
            <a:fld id="{6F1FABC0-072B-4F22-8F9B-95A9D10B0206}" type="slidenum">
              <a:rPr lang="en-US" smtClean="0"/>
              <a:pPr/>
              <a:t>4</a:t>
            </a:fld>
            <a:endParaRPr lang="en-US"/>
          </a:p>
        </p:txBody>
      </p:sp>
      <p:sp>
        <p:nvSpPr>
          <p:cNvPr id="2" name="Rectangle: Rounded Corners 1">
            <a:extLst>
              <a:ext uri="{FF2B5EF4-FFF2-40B4-BE49-F238E27FC236}">
                <a16:creationId xmlns:a16="http://schemas.microsoft.com/office/drawing/2014/main" id="{30E12A79-C346-41C2-815A-1E209788201C}"/>
              </a:ext>
            </a:extLst>
          </p:cNvPr>
          <p:cNvSpPr/>
          <p:nvPr/>
        </p:nvSpPr>
        <p:spPr>
          <a:xfrm>
            <a:off x="4280132" y="287826"/>
            <a:ext cx="3749233" cy="887505"/>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Objective</a:t>
            </a:r>
          </a:p>
        </p:txBody>
      </p:sp>
      <p:pic>
        <p:nvPicPr>
          <p:cNvPr id="14" name="Picture 13">
            <a:extLst>
              <a:ext uri="{FF2B5EF4-FFF2-40B4-BE49-F238E27FC236}">
                <a16:creationId xmlns:a16="http://schemas.microsoft.com/office/drawing/2014/main" id="{F224F920-E03F-4011-B87D-B2167B7E0E7C}"/>
              </a:ext>
            </a:extLst>
          </p:cNvPr>
          <p:cNvPicPr>
            <a:picLocks noChangeAspect="1"/>
          </p:cNvPicPr>
          <p:nvPr/>
        </p:nvPicPr>
        <p:blipFill>
          <a:blip r:embed="rId3"/>
          <a:stretch>
            <a:fillRect/>
          </a:stretch>
        </p:blipFill>
        <p:spPr>
          <a:xfrm>
            <a:off x="106779" y="1835064"/>
            <a:ext cx="2365112" cy="1946484"/>
          </a:xfrm>
          <a:prstGeom prst="rect">
            <a:avLst/>
          </a:prstGeom>
        </p:spPr>
      </p:pic>
      <p:grpSp>
        <p:nvGrpSpPr>
          <p:cNvPr id="20" name="Group 19">
            <a:extLst>
              <a:ext uri="{FF2B5EF4-FFF2-40B4-BE49-F238E27FC236}">
                <a16:creationId xmlns:a16="http://schemas.microsoft.com/office/drawing/2014/main" id="{C8591D67-75C5-4864-B0B6-37EC9042561F}"/>
              </a:ext>
            </a:extLst>
          </p:cNvPr>
          <p:cNvGrpSpPr/>
          <p:nvPr/>
        </p:nvGrpSpPr>
        <p:grpSpPr>
          <a:xfrm>
            <a:off x="0" y="0"/>
            <a:ext cx="916830" cy="914400"/>
            <a:chOff x="1784328" y="1492035"/>
            <a:chExt cx="916830" cy="914400"/>
          </a:xfrm>
        </p:grpSpPr>
        <p:sp>
          <p:nvSpPr>
            <p:cNvPr id="21" name="Oval 20">
              <a:extLst>
                <a:ext uri="{FF2B5EF4-FFF2-40B4-BE49-F238E27FC236}">
                  <a16:creationId xmlns:a16="http://schemas.microsoft.com/office/drawing/2014/main" id="{E1B5BDEF-DED8-4F86-B1E6-FB1A7CAB7CDD}"/>
                </a:ext>
              </a:extLst>
            </p:cNvPr>
            <p:cNvSpPr/>
            <p:nvPr/>
          </p:nvSpPr>
          <p:spPr>
            <a:xfrm>
              <a:off x="1891107" y="1584577"/>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2" name="Graphic 21" descr="New Moon">
              <a:extLst>
                <a:ext uri="{FF2B5EF4-FFF2-40B4-BE49-F238E27FC236}">
                  <a16:creationId xmlns:a16="http://schemas.microsoft.com/office/drawing/2014/main" id="{FEBEDE06-D6C9-4559-8E27-E0B6D0ADCD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86758" y="1492035"/>
              <a:ext cx="914400" cy="914400"/>
            </a:xfrm>
            <a:prstGeom prst="rect">
              <a:avLst/>
            </a:prstGeom>
          </p:spPr>
        </p:pic>
        <p:pic>
          <p:nvPicPr>
            <p:cNvPr id="23" name="Graphic 22" descr="Waning Crescent Moon">
              <a:extLst>
                <a:ext uri="{FF2B5EF4-FFF2-40B4-BE49-F238E27FC236}">
                  <a16:creationId xmlns:a16="http://schemas.microsoft.com/office/drawing/2014/main" id="{9410D7E3-4619-4F91-9A1E-F66C91B835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84328" y="1492035"/>
              <a:ext cx="914400" cy="914400"/>
            </a:xfrm>
            <a:prstGeom prst="rect">
              <a:avLst/>
            </a:prstGeom>
          </p:spPr>
        </p:pic>
      </p:grpSp>
      <p:sp>
        <p:nvSpPr>
          <p:cNvPr id="13" name="Footer Placeholder 3">
            <a:extLst>
              <a:ext uri="{FF2B5EF4-FFF2-40B4-BE49-F238E27FC236}">
                <a16:creationId xmlns:a16="http://schemas.microsoft.com/office/drawing/2014/main" id="{6ED72AA3-3912-4F37-B5C5-5F369018E7BE}"/>
              </a:ext>
            </a:extLst>
          </p:cNvPr>
          <p:cNvSpPr txBox="1">
            <a:spLocks/>
          </p:cNvSpPr>
          <p:nvPr/>
        </p:nvSpPr>
        <p:spPr>
          <a:xfrm>
            <a:off x="10705171" y="5571138"/>
            <a:ext cx="148683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Tristan Jenkins</a:t>
            </a:r>
          </a:p>
        </p:txBody>
      </p:sp>
    </p:spTree>
    <p:extLst>
      <p:ext uri="{BB962C8B-B14F-4D97-AF65-F5344CB8AC3E}">
        <p14:creationId xmlns:p14="http://schemas.microsoft.com/office/powerpoint/2010/main" val="288353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750"/>
                                        <p:tgtEl>
                                          <p:spTgt spid="3">
                                            <p:txEl>
                                              <p:pRg st="0" end="0"/>
                                            </p:txEl>
                                          </p:spTgt>
                                        </p:tgtEl>
                                      </p:cBhvr>
                                    </p:animEffect>
                                  </p:childTnLst>
                                </p:cTn>
                              </p:par>
                              <p:par>
                                <p:cTn id="8" presetID="37" presetClass="path" presetSubtype="0" fill="hold" nodeType="withEffect">
                                  <p:stCondLst>
                                    <p:cond delay="0"/>
                                  </p:stCondLst>
                                  <p:childTnLst>
                                    <p:animMotion origin="layout" path="M 8.33333E-7 -7.40741E-7 L 0.21745 -0.03449 C 0.26263 -0.04421 0.32734 -0.03287 0.39401 -0.00602 C 0.46901 0.02454 0.52773 0.06482 0.56615 0.10833 L 0.75325 0.30949 " pathEditMode="relative" rAng="780000" ptsTypes="AAAAA">
                                      <p:cBhvr>
                                        <p:cTn id="9" dur="1750" fill="hold"/>
                                        <p:tgtEl>
                                          <p:spTgt spid="14"/>
                                        </p:tgtEl>
                                        <p:attrNameLst>
                                          <p:attrName>ppt_x</p:attrName>
                                          <p:attrName>ppt_y</p:attrName>
                                        </p:attrNameLst>
                                      </p:cBhvr>
                                      <p:rCtr x="38698" y="7500"/>
                                    </p:animMotion>
                                  </p:childTnLst>
                                </p:cTn>
                              </p:par>
                              <p:par>
                                <p:cTn id="10" presetID="32" presetClass="emph" presetSubtype="0" fill="hold" nodeType="withEffect">
                                  <p:stCondLst>
                                    <p:cond delay="0"/>
                                  </p:stCondLst>
                                  <p:childTnLst>
                                    <p:animRot by="120000">
                                      <p:cBhvr>
                                        <p:cTn id="11" dur="175" fill="hold">
                                          <p:stCondLst>
                                            <p:cond delay="0"/>
                                          </p:stCondLst>
                                        </p:cTn>
                                        <p:tgtEl>
                                          <p:spTgt spid="14"/>
                                        </p:tgtEl>
                                        <p:attrNameLst>
                                          <p:attrName>r</p:attrName>
                                        </p:attrNameLst>
                                      </p:cBhvr>
                                    </p:animRot>
                                    <p:animRot by="-240000">
                                      <p:cBhvr>
                                        <p:cTn id="12" dur="350" fill="hold">
                                          <p:stCondLst>
                                            <p:cond delay="350"/>
                                          </p:stCondLst>
                                        </p:cTn>
                                        <p:tgtEl>
                                          <p:spTgt spid="14"/>
                                        </p:tgtEl>
                                        <p:attrNameLst>
                                          <p:attrName>r</p:attrName>
                                        </p:attrNameLst>
                                      </p:cBhvr>
                                    </p:animRot>
                                    <p:animRot by="240000">
                                      <p:cBhvr>
                                        <p:cTn id="13" dur="350" fill="hold">
                                          <p:stCondLst>
                                            <p:cond delay="700"/>
                                          </p:stCondLst>
                                        </p:cTn>
                                        <p:tgtEl>
                                          <p:spTgt spid="14"/>
                                        </p:tgtEl>
                                        <p:attrNameLst>
                                          <p:attrName>r</p:attrName>
                                        </p:attrNameLst>
                                      </p:cBhvr>
                                    </p:animRot>
                                    <p:animRot by="-240000">
                                      <p:cBhvr>
                                        <p:cTn id="14" dur="350" fill="hold">
                                          <p:stCondLst>
                                            <p:cond delay="1050"/>
                                          </p:stCondLst>
                                        </p:cTn>
                                        <p:tgtEl>
                                          <p:spTgt spid="14"/>
                                        </p:tgtEl>
                                        <p:attrNameLst>
                                          <p:attrName>r</p:attrName>
                                        </p:attrNameLst>
                                      </p:cBhvr>
                                    </p:animRot>
                                    <p:animRot by="120000">
                                      <p:cBhvr>
                                        <p:cTn id="15" dur="350" fill="hold">
                                          <p:stCondLst>
                                            <p:cond delay="14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85DF431-764C-464F-9F2E-5EE4B71B5EF6}"/>
              </a:ext>
            </a:extLst>
          </p:cNvPr>
          <p:cNvSpPr>
            <a:spLocks noGrp="1"/>
          </p:cNvSpPr>
          <p:nvPr>
            <p:ph type="sldNum" sz="quarter" idx="4"/>
          </p:nvPr>
        </p:nvSpPr>
        <p:spPr/>
        <p:txBody>
          <a:bodyPr/>
          <a:lstStyle/>
          <a:p>
            <a:fld id="{6F1FABC0-072B-4F22-8F9B-95A9D10B0206}" type="slidenum">
              <a:rPr lang="en-US" smtClean="0"/>
              <a:pPr/>
              <a:t>40</a:t>
            </a:fld>
            <a:endParaRPr lang="en-US"/>
          </a:p>
        </p:txBody>
      </p:sp>
      <p:sp>
        <p:nvSpPr>
          <p:cNvPr id="7" name="Rectangle: Rounded Corners 6">
            <a:extLst>
              <a:ext uri="{FF2B5EF4-FFF2-40B4-BE49-F238E27FC236}">
                <a16:creationId xmlns:a16="http://schemas.microsoft.com/office/drawing/2014/main" id="{BCBB5605-0B63-48A1-8F83-DD2893553AC8}"/>
              </a:ext>
            </a:extLst>
          </p:cNvPr>
          <p:cNvSpPr/>
          <p:nvPr/>
        </p:nvSpPr>
        <p:spPr>
          <a:xfrm>
            <a:off x="2811414" y="273449"/>
            <a:ext cx="6569172"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References</a:t>
            </a:r>
          </a:p>
        </p:txBody>
      </p:sp>
      <p:sp>
        <p:nvSpPr>
          <p:cNvPr id="9" name="Rectangle: Rounded Corners 8">
            <a:extLst>
              <a:ext uri="{FF2B5EF4-FFF2-40B4-BE49-F238E27FC236}">
                <a16:creationId xmlns:a16="http://schemas.microsoft.com/office/drawing/2014/main" id="{B46D0FC9-58BA-489E-8DC6-AB55E2EFC60C}"/>
              </a:ext>
            </a:extLst>
          </p:cNvPr>
          <p:cNvSpPr/>
          <p:nvPr/>
        </p:nvSpPr>
        <p:spPr>
          <a:xfrm>
            <a:off x="734009" y="1737361"/>
            <a:ext cx="10971835" cy="3586480"/>
          </a:xfrm>
          <a:prstGeom prst="roundRect">
            <a:avLst>
              <a:gd name="adj" fmla="val 22258"/>
            </a:avLst>
          </a:prstGeom>
          <a:solidFill>
            <a:srgbClr val="FFFFFF">
              <a:alpha val="78824"/>
            </a:srgbClr>
          </a:solidFill>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r>
              <a:rPr lang="en-US" sz="2000">
                <a:solidFill>
                  <a:schemeClr val="accent1"/>
                </a:solidFill>
                <a:latin typeface="+mj-lt"/>
              </a:rPr>
              <a:t>[1] </a:t>
            </a:r>
            <a:r>
              <a:rPr lang="en-US" sz="2000">
                <a:solidFill>
                  <a:schemeClr val="accent1"/>
                </a:solidFill>
              </a:rPr>
              <a:t>Rodgers, W. F. (1972). </a:t>
            </a:r>
            <a:r>
              <a:rPr lang="en-US" sz="2000" i="1">
                <a:solidFill>
                  <a:schemeClr val="accent1"/>
                </a:solidFill>
              </a:rPr>
              <a:t>Apollo Experience Report – Lunar Module Landing Gear 	Subsystem (NASA TN 0-6850).  </a:t>
            </a:r>
            <a:r>
              <a:rPr lang="en-US" sz="2000">
                <a:solidFill>
                  <a:schemeClr val="accent1"/>
                </a:solidFill>
              </a:rPr>
              <a:t>Washington , D.C. : National Aeronautics and 	Space Administration.</a:t>
            </a:r>
            <a:endParaRPr lang="en-US" sz="2000" i="1">
              <a:solidFill>
                <a:schemeClr val="accent1"/>
              </a:solidFill>
            </a:endParaRPr>
          </a:p>
          <a:p>
            <a:pPr>
              <a:lnSpc>
                <a:spcPct val="125000"/>
              </a:lnSpc>
            </a:pPr>
            <a:r>
              <a:rPr lang="en-US" sz="2000">
                <a:solidFill>
                  <a:schemeClr val="accent1"/>
                </a:solidFill>
                <a:latin typeface="+mj-lt"/>
              </a:rPr>
              <a:t>[2] </a:t>
            </a:r>
            <a:r>
              <a:rPr lang="en-US" sz="2000">
                <a:solidFill>
                  <a:schemeClr val="accent1"/>
                </a:solidFill>
                <a:effectLst/>
                <a:ea typeface="Calibri" panose="020F0502020204030204" pitchFamily="34" charset="0"/>
                <a:cs typeface="Times New Roman" panose="02020603050405020304" pitchFamily="18" charset="0"/>
              </a:rPr>
              <a:t>INCO. (1974). </a:t>
            </a:r>
            <a:r>
              <a:rPr lang="en-US" sz="2000" i="1">
                <a:solidFill>
                  <a:schemeClr val="accent1"/>
                </a:solidFill>
                <a:effectLst/>
                <a:ea typeface="Calibri" panose="020F0502020204030204" pitchFamily="34" charset="0"/>
                <a:cs typeface="Times New Roman" panose="02020603050405020304" pitchFamily="18" charset="0"/>
              </a:rPr>
              <a:t>Materials for Cryogenic Service: Engineering Properties of Austenitic 	Stainless Steels.</a:t>
            </a:r>
            <a:r>
              <a:rPr lang="en-US" sz="2000">
                <a:solidFill>
                  <a:schemeClr val="accent1"/>
                </a:solidFill>
                <a:effectLst/>
                <a:ea typeface="Calibri" panose="020F0502020204030204" pitchFamily="34" charset="0"/>
                <a:cs typeface="Times New Roman" panose="02020603050405020304" pitchFamily="18" charset="0"/>
              </a:rPr>
              <a:t> Nickle Development Institute .</a:t>
            </a:r>
            <a:endParaRPr lang="en-US" sz="2000">
              <a:solidFill>
                <a:schemeClr val="accent1"/>
              </a:solidFill>
            </a:endParaRPr>
          </a:p>
        </p:txBody>
      </p:sp>
      <p:sp>
        <p:nvSpPr>
          <p:cNvPr id="6" name="Footer Placeholder 3">
            <a:extLst>
              <a:ext uri="{FF2B5EF4-FFF2-40B4-BE49-F238E27FC236}">
                <a16:creationId xmlns:a16="http://schemas.microsoft.com/office/drawing/2014/main" id="{89DA8D9B-9ABE-4317-A58D-29FCE4D9B981}"/>
              </a:ext>
            </a:extLst>
          </p:cNvPr>
          <p:cNvSpPr>
            <a:spLocks noGrp="1"/>
          </p:cNvSpPr>
          <p:nvPr>
            <p:ph type="ftr" sz="quarter" idx="3"/>
          </p:nvPr>
        </p:nvSpPr>
        <p:spPr>
          <a:xfrm>
            <a:off x="4038600" y="6205048"/>
            <a:ext cx="4114800" cy="365125"/>
          </a:xfrm>
        </p:spPr>
        <p:txBody>
          <a:bodyPr/>
          <a:lstStyle/>
          <a:p>
            <a:r>
              <a:rPr lang="en-US"/>
              <a:t>Team 515</a:t>
            </a:r>
          </a:p>
        </p:txBody>
      </p:sp>
      <p:grpSp>
        <p:nvGrpSpPr>
          <p:cNvPr id="8" name="Group 7">
            <a:extLst>
              <a:ext uri="{FF2B5EF4-FFF2-40B4-BE49-F238E27FC236}">
                <a16:creationId xmlns:a16="http://schemas.microsoft.com/office/drawing/2014/main" id="{10BD1BC9-731C-49ED-9F50-29096504349B}"/>
              </a:ext>
            </a:extLst>
          </p:cNvPr>
          <p:cNvGrpSpPr/>
          <p:nvPr/>
        </p:nvGrpSpPr>
        <p:grpSpPr>
          <a:xfrm>
            <a:off x="0" y="0"/>
            <a:ext cx="914400" cy="914400"/>
            <a:chOff x="8187950" y="1492035"/>
            <a:chExt cx="914400" cy="914400"/>
          </a:xfrm>
        </p:grpSpPr>
        <p:sp>
          <p:nvSpPr>
            <p:cNvPr id="10" name="Oval 9">
              <a:extLst>
                <a:ext uri="{FF2B5EF4-FFF2-40B4-BE49-F238E27FC236}">
                  <a16:creationId xmlns:a16="http://schemas.microsoft.com/office/drawing/2014/main" id="{56D2A6C1-00E5-454E-9D65-9EF5E2E41A91}"/>
                </a:ext>
              </a:extLst>
            </p:cNvPr>
            <p:cNvSpPr/>
            <p:nvPr/>
          </p:nvSpPr>
          <p:spPr>
            <a:xfrm>
              <a:off x="8292021"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Graphic 10" descr="New Moon">
              <a:extLst>
                <a:ext uri="{FF2B5EF4-FFF2-40B4-BE49-F238E27FC236}">
                  <a16:creationId xmlns:a16="http://schemas.microsoft.com/office/drawing/2014/main" id="{3989E507-D98B-4AAB-BBFE-1B966A670B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87950" y="1492035"/>
              <a:ext cx="914400" cy="914400"/>
            </a:xfrm>
            <a:prstGeom prst="rect">
              <a:avLst/>
            </a:prstGeom>
          </p:spPr>
        </p:pic>
      </p:grpSp>
    </p:spTree>
    <p:extLst>
      <p:ext uri="{BB962C8B-B14F-4D97-AF65-F5344CB8AC3E}">
        <p14:creationId xmlns:p14="http://schemas.microsoft.com/office/powerpoint/2010/main" val="2041607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F2F00EE-7E28-43B2-9371-529761A8DF55}"/>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195176BD-56EA-430C-901A-7BA6CB70D92E}"/>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1F6C9865-C980-4660-9FCF-A367977BF64F}"/>
              </a:ext>
            </a:extLst>
          </p:cNvPr>
          <p:cNvSpPr>
            <a:spLocks noGrp="1"/>
          </p:cNvSpPr>
          <p:nvPr>
            <p:ph type="sldNum" sz="quarter" idx="4"/>
          </p:nvPr>
        </p:nvSpPr>
        <p:spPr/>
        <p:txBody>
          <a:bodyPr/>
          <a:lstStyle/>
          <a:p>
            <a:fld id="{6F1FABC0-072B-4F22-8F9B-95A9D10B0206}" type="slidenum">
              <a:rPr lang="en-US" smtClean="0"/>
              <a:pPr/>
              <a:t>41</a:t>
            </a:fld>
            <a:endParaRPr lang="en-US"/>
          </a:p>
        </p:txBody>
      </p:sp>
      <p:sp>
        <p:nvSpPr>
          <p:cNvPr id="4" name="Title 3">
            <a:extLst>
              <a:ext uri="{FF2B5EF4-FFF2-40B4-BE49-F238E27FC236}">
                <a16:creationId xmlns:a16="http://schemas.microsoft.com/office/drawing/2014/main" id="{C5C3914D-DF16-4CEA-89BB-5E033FE1EEC1}"/>
              </a:ext>
            </a:extLst>
          </p:cNvPr>
          <p:cNvSpPr>
            <a:spLocks noGrp="1"/>
          </p:cNvSpPr>
          <p:nvPr>
            <p:ph type="title"/>
          </p:nvPr>
        </p:nvSpPr>
        <p:spPr/>
        <p:txBody>
          <a:bodyPr/>
          <a:lstStyle/>
          <a:p>
            <a:r>
              <a:rPr lang="en-US"/>
              <a:t>Backup Slides</a:t>
            </a:r>
          </a:p>
        </p:txBody>
      </p:sp>
    </p:spTree>
    <p:extLst>
      <p:ext uri="{BB962C8B-B14F-4D97-AF65-F5344CB8AC3E}">
        <p14:creationId xmlns:p14="http://schemas.microsoft.com/office/powerpoint/2010/main" val="35491475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044B-5905-4281-92FC-44BBF5F710FE}"/>
              </a:ext>
            </a:extLst>
          </p:cNvPr>
          <p:cNvSpPr>
            <a:spLocks noGrp="1"/>
          </p:cNvSpPr>
          <p:nvPr>
            <p:ph type="title"/>
          </p:nvPr>
        </p:nvSpPr>
        <p:spPr/>
        <p:txBody>
          <a:bodyPr anchor="ctr"/>
          <a:lstStyle/>
          <a:p>
            <a:r>
              <a:rPr lang="en-US"/>
              <a:t>Back Up Project Description</a:t>
            </a:r>
          </a:p>
        </p:txBody>
      </p:sp>
      <p:sp>
        <p:nvSpPr>
          <p:cNvPr id="4" name="Footer Placeholder 3">
            <a:extLst>
              <a:ext uri="{FF2B5EF4-FFF2-40B4-BE49-F238E27FC236}">
                <a16:creationId xmlns:a16="http://schemas.microsoft.com/office/drawing/2014/main" id="{4000B1A9-80FA-4E41-A7CB-5AC6799A0687}"/>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14858168-25A5-44B9-8B52-325E19CB17B3}"/>
              </a:ext>
            </a:extLst>
          </p:cNvPr>
          <p:cNvSpPr>
            <a:spLocks noGrp="1"/>
          </p:cNvSpPr>
          <p:nvPr>
            <p:ph type="sldNum" sz="quarter" idx="4"/>
          </p:nvPr>
        </p:nvSpPr>
        <p:spPr/>
        <p:txBody>
          <a:bodyPr/>
          <a:lstStyle/>
          <a:p>
            <a:fld id="{6F1FABC0-072B-4F22-8F9B-95A9D10B0206}" type="slidenum">
              <a:rPr lang="en-US" smtClean="0"/>
              <a:pPr/>
              <a:t>42</a:t>
            </a:fld>
            <a:endParaRPr lang="en-US"/>
          </a:p>
        </p:txBody>
      </p:sp>
      <p:pic>
        <p:nvPicPr>
          <p:cNvPr id="13" name="Graphic 12" descr="Back">
            <a:hlinkClick r:id="rId3" action="ppaction://hlinksldjump"/>
            <a:extLst>
              <a:ext uri="{FF2B5EF4-FFF2-40B4-BE49-F238E27FC236}">
                <a16:creationId xmlns:a16="http://schemas.microsoft.com/office/drawing/2014/main" id="{2BD0D396-30D1-46DE-A6FE-E184AD7F53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726" y="5160524"/>
            <a:ext cx="914400" cy="914400"/>
          </a:xfrm>
          <a:prstGeom prst="rect">
            <a:avLst/>
          </a:prstGeom>
        </p:spPr>
      </p:pic>
      <p:pic>
        <p:nvPicPr>
          <p:cNvPr id="3" name="Online Media 2" title="Halo orbit chosen for Gateway space station">
            <a:hlinkClick r:id="" action="ppaction://media"/>
            <a:extLst>
              <a:ext uri="{FF2B5EF4-FFF2-40B4-BE49-F238E27FC236}">
                <a16:creationId xmlns:a16="http://schemas.microsoft.com/office/drawing/2014/main" id="{8ABC91F0-464A-4590-B7A4-97BF952D6966}"/>
              </a:ext>
            </a:extLst>
          </p:cNvPr>
          <p:cNvPicPr>
            <a:picLocks noRot="1" noChangeAspect="1"/>
          </p:cNvPicPr>
          <p:nvPr>
            <a:videoFile r:link="rId1"/>
          </p:nvPr>
        </p:nvPicPr>
        <p:blipFill>
          <a:blip r:embed="rId6"/>
          <a:stretch>
            <a:fillRect/>
          </a:stretch>
        </p:blipFill>
        <p:spPr>
          <a:xfrm>
            <a:off x="2353519" y="1362076"/>
            <a:ext cx="7484962" cy="4210291"/>
          </a:xfrm>
          <a:prstGeom prst="rect">
            <a:avLst/>
          </a:prstGeom>
        </p:spPr>
      </p:pic>
    </p:spTree>
    <p:extLst>
      <p:ext uri="{BB962C8B-B14F-4D97-AF65-F5344CB8AC3E}">
        <p14:creationId xmlns:p14="http://schemas.microsoft.com/office/powerpoint/2010/main" val="340576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044B-5905-4281-92FC-44BBF5F710FE}"/>
              </a:ext>
            </a:extLst>
          </p:cNvPr>
          <p:cNvSpPr>
            <a:spLocks noGrp="1"/>
          </p:cNvSpPr>
          <p:nvPr>
            <p:ph type="title"/>
          </p:nvPr>
        </p:nvSpPr>
        <p:spPr/>
        <p:txBody>
          <a:bodyPr anchor="ctr"/>
          <a:lstStyle/>
          <a:p>
            <a:r>
              <a:rPr lang="en-US"/>
              <a:t>Back Up Functional Decomp </a:t>
            </a:r>
          </a:p>
        </p:txBody>
      </p:sp>
      <p:sp>
        <p:nvSpPr>
          <p:cNvPr id="4" name="Footer Placeholder 3">
            <a:extLst>
              <a:ext uri="{FF2B5EF4-FFF2-40B4-BE49-F238E27FC236}">
                <a16:creationId xmlns:a16="http://schemas.microsoft.com/office/drawing/2014/main" id="{4000B1A9-80FA-4E41-A7CB-5AC6799A0687}"/>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14858168-25A5-44B9-8B52-325E19CB17B3}"/>
              </a:ext>
            </a:extLst>
          </p:cNvPr>
          <p:cNvSpPr>
            <a:spLocks noGrp="1"/>
          </p:cNvSpPr>
          <p:nvPr>
            <p:ph type="sldNum" sz="quarter" idx="4"/>
          </p:nvPr>
        </p:nvSpPr>
        <p:spPr/>
        <p:txBody>
          <a:bodyPr/>
          <a:lstStyle/>
          <a:p>
            <a:fld id="{6F1FABC0-072B-4F22-8F9B-95A9D10B0206}" type="slidenum">
              <a:rPr lang="en-US" smtClean="0"/>
              <a:pPr/>
              <a:t>43</a:t>
            </a:fld>
            <a:endParaRPr lang="en-US"/>
          </a:p>
        </p:txBody>
      </p:sp>
      <p:graphicFrame>
        <p:nvGraphicFramePr>
          <p:cNvPr id="9" name="Table 8">
            <a:extLst>
              <a:ext uri="{FF2B5EF4-FFF2-40B4-BE49-F238E27FC236}">
                <a16:creationId xmlns:a16="http://schemas.microsoft.com/office/drawing/2014/main" id="{EAC24BBE-C0A1-4517-AFF5-497C19FDC7C1}"/>
              </a:ext>
            </a:extLst>
          </p:cNvPr>
          <p:cNvGraphicFramePr>
            <a:graphicFrameLocks noGrp="1"/>
          </p:cNvGraphicFramePr>
          <p:nvPr>
            <p:extLst>
              <p:ext uri="{D42A27DB-BD31-4B8C-83A1-F6EECF244321}">
                <p14:modId xmlns:p14="http://schemas.microsoft.com/office/powerpoint/2010/main" val="1143469802"/>
              </p:ext>
            </p:extLst>
          </p:nvPr>
        </p:nvGraphicFramePr>
        <p:xfrm>
          <a:off x="134112" y="1532209"/>
          <a:ext cx="8494939" cy="3793582"/>
        </p:xfrm>
        <a:graphic>
          <a:graphicData uri="http://schemas.openxmlformats.org/drawingml/2006/table">
            <a:tbl>
              <a:tblPr/>
              <a:tblGrid>
                <a:gridCol w="1132658">
                  <a:extLst>
                    <a:ext uri="{9D8B030D-6E8A-4147-A177-3AD203B41FA5}">
                      <a16:colId xmlns:a16="http://schemas.microsoft.com/office/drawing/2014/main" val="4262311299"/>
                    </a:ext>
                  </a:extLst>
                </a:gridCol>
                <a:gridCol w="674202">
                  <a:extLst>
                    <a:ext uri="{9D8B030D-6E8A-4147-A177-3AD203B41FA5}">
                      <a16:colId xmlns:a16="http://schemas.microsoft.com/office/drawing/2014/main" val="334330796"/>
                    </a:ext>
                  </a:extLst>
                </a:gridCol>
                <a:gridCol w="647233">
                  <a:extLst>
                    <a:ext uri="{9D8B030D-6E8A-4147-A177-3AD203B41FA5}">
                      <a16:colId xmlns:a16="http://schemas.microsoft.com/office/drawing/2014/main" val="2390317700"/>
                    </a:ext>
                  </a:extLst>
                </a:gridCol>
                <a:gridCol w="647233">
                  <a:extLst>
                    <a:ext uri="{9D8B030D-6E8A-4147-A177-3AD203B41FA5}">
                      <a16:colId xmlns:a16="http://schemas.microsoft.com/office/drawing/2014/main" val="1658659895"/>
                    </a:ext>
                  </a:extLst>
                </a:gridCol>
                <a:gridCol w="674202">
                  <a:extLst>
                    <a:ext uri="{9D8B030D-6E8A-4147-A177-3AD203B41FA5}">
                      <a16:colId xmlns:a16="http://schemas.microsoft.com/office/drawing/2014/main" val="1939500868"/>
                    </a:ext>
                  </a:extLst>
                </a:gridCol>
                <a:gridCol w="1712473">
                  <a:extLst>
                    <a:ext uri="{9D8B030D-6E8A-4147-A177-3AD203B41FA5}">
                      <a16:colId xmlns:a16="http://schemas.microsoft.com/office/drawing/2014/main" val="2666678078"/>
                    </a:ext>
                  </a:extLst>
                </a:gridCol>
                <a:gridCol w="674202">
                  <a:extLst>
                    <a:ext uri="{9D8B030D-6E8A-4147-A177-3AD203B41FA5}">
                      <a16:colId xmlns:a16="http://schemas.microsoft.com/office/drawing/2014/main" val="3341762880"/>
                    </a:ext>
                  </a:extLst>
                </a:gridCol>
                <a:gridCol w="647233">
                  <a:extLst>
                    <a:ext uri="{9D8B030D-6E8A-4147-A177-3AD203B41FA5}">
                      <a16:colId xmlns:a16="http://schemas.microsoft.com/office/drawing/2014/main" val="2625100772"/>
                    </a:ext>
                  </a:extLst>
                </a:gridCol>
                <a:gridCol w="647233">
                  <a:extLst>
                    <a:ext uri="{9D8B030D-6E8A-4147-A177-3AD203B41FA5}">
                      <a16:colId xmlns:a16="http://schemas.microsoft.com/office/drawing/2014/main" val="243438860"/>
                    </a:ext>
                  </a:extLst>
                </a:gridCol>
                <a:gridCol w="647233">
                  <a:extLst>
                    <a:ext uri="{9D8B030D-6E8A-4147-A177-3AD203B41FA5}">
                      <a16:colId xmlns:a16="http://schemas.microsoft.com/office/drawing/2014/main" val="2949515960"/>
                    </a:ext>
                  </a:extLst>
                </a:gridCol>
                <a:gridCol w="391037">
                  <a:extLst>
                    <a:ext uri="{9D8B030D-6E8A-4147-A177-3AD203B41FA5}">
                      <a16:colId xmlns:a16="http://schemas.microsoft.com/office/drawing/2014/main" val="2765398973"/>
                    </a:ext>
                  </a:extLst>
                </a:gridCol>
              </a:tblGrid>
              <a:tr h="444146">
                <a:tc gridSpan="11">
                  <a:txBody>
                    <a:bodyPr/>
                    <a:lstStyle/>
                    <a:p>
                      <a:pPr algn="ctr" fontAlgn="b"/>
                      <a:r>
                        <a:rPr lang="en-US" sz="1100" b="0" i="0" u="none" strike="noStrike">
                          <a:solidFill>
                            <a:srgbClr val="000000"/>
                          </a:solidFill>
                          <a:effectLst/>
                          <a:latin typeface="Calibri" panose="020F0502020204030204" pitchFamily="34" charset="0"/>
                        </a:rPr>
                        <a:t>Functional Decomposition Cross Reference Table.</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Rows more important than columns</a:t>
                      </a:r>
                    </a:p>
                  </a:txBody>
                  <a:tcPr marL="77425" marR="77425" marT="38712" marB="38712"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57498608"/>
                  </a:ext>
                </a:extLst>
              </a:tr>
              <a:tr h="606781">
                <a:tc>
                  <a:txBody>
                    <a:bodyPr/>
                    <a:lstStyle/>
                    <a:p>
                      <a:pPr algn="l" fontAlgn="b"/>
                      <a:r>
                        <a:rPr lang="en-US" sz="1100" b="0" i="0" u="none" strike="noStrike">
                          <a:solidFill>
                            <a:srgbClr val="000000"/>
                          </a:solidFill>
                          <a:effectLst/>
                          <a:latin typeface="Calibri" panose="020F0502020204030204" pitchFamily="34" charset="0"/>
                        </a:rPr>
                        <a:t> </a:t>
                      </a:r>
                    </a:p>
                  </a:txBody>
                  <a:tcPr marL="8090" marR="8090" marT="809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100" b="0" i="0" u="none" strike="noStrike">
                          <a:solidFill>
                            <a:srgbClr val="000000"/>
                          </a:solidFill>
                          <a:effectLst/>
                          <a:latin typeface="Calibri" panose="020F0502020204030204" pitchFamily="34" charset="0"/>
                        </a:rPr>
                        <a:t>Withstand Shock</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Support Weight</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Absorb Impact Energy</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Dampen Vibrations</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Prevent Excessive Rebound</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Transform Energy</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Dissipate Energy</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Store Energy</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Return to Origingal State</a:t>
                      </a:r>
                    </a:p>
                  </a:txBody>
                  <a:tcPr marL="8090" marR="8090" marT="80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Sum</a:t>
                      </a:r>
                    </a:p>
                  </a:txBody>
                  <a:tcPr marL="8090" marR="8090" marT="80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705352328"/>
                  </a:ext>
                </a:extLst>
              </a:tr>
              <a:tr h="194170">
                <a:tc>
                  <a:txBody>
                    <a:bodyPr/>
                    <a:lstStyle/>
                    <a:p>
                      <a:pPr algn="l" fontAlgn="b"/>
                      <a:r>
                        <a:rPr lang="en-US" sz="1100" b="0" i="0" u="none" strike="noStrike">
                          <a:solidFill>
                            <a:srgbClr val="000000"/>
                          </a:solidFill>
                          <a:effectLst/>
                          <a:latin typeface="Calibri" panose="020F0502020204030204" pitchFamily="34" charset="0"/>
                        </a:rPr>
                        <a:t>Withstand Shock</a:t>
                      </a:r>
                    </a:p>
                  </a:txBody>
                  <a:tcPr marL="8090" marR="8090" marT="80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8090" marR="8090" marT="80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7</a:t>
                      </a:r>
                    </a:p>
                  </a:txBody>
                  <a:tcPr marL="8090" marR="8090" marT="80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09985182"/>
                  </a:ext>
                </a:extLst>
              </a:tr>
              <a:tr h="194170">
                <a:tc>
                  <a:txBody>
                    <a:bodyPr/>
                    <a:lstStyle/>
                    <a:p>
                      <a:pPr algn="l" fontAlgn="b"/>
                      <a:r>
                        <a:rPr lang="en-US" sz="1100" b="0" i="0" u="none" strike="noStrike">
                          <a:solidFill>
                            <a:srgbClr val="000000"/>
                          </a:solidFill>
                          <a:effectLst/>
                          <a:latin typeface="Calibri" panose="020F0502020204030204" pitchFamily="34" charset="0"/>
                        </a:rPr>
                        <a:t>Support Weight</a:t>
                      </a:r>
                    </a:p>
                  </a:txBody>
                  <a:tcPr marL="8090" marR="8090" marT="80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6</a:t>
                      </a:r>
                    </a:p>
                  </a:txBody>
                  <a:tcPr marL="8090" marR="8090" marT="80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0480960"/>
                  </a:ext>
                </a:extLst>
              </a:tr>
              <a:tr h="388341">
                <a:tc>
                  <a:txBody>
                    <a:bodyPr/>
                    <a:lstStyle/>
                    <a:p>
                      <a:pPr algn="l" fontAlgn="b"/>
                      <a:r>
                        <a:rPr lang="en-US" sz="1100" b="0" i="0" u="none" strike="noStrike">
                          <a:solidFill>
                            <a:srgbClr val="000000"/>
                          </a:solidFill>
                          <a:effectLst/>
                          <a:latin typeface="Calibri" panose="020F0502020204030204" pitchFamily="34" charset="0"/>
                        </a:rPr>
                        <a:t>Absorb Impact Energy</a:t>
                      </a:r>
                    </a:p>
                  </a:txBody>
                  <a:tcPr marL="8090" marR="8090" marT="80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8</a:t>
                      </a:r>
                    </a:p>
                  </a:txBody>
                  <a:tcPr marL="8090" marR="8090" marT="80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93609167"/>
                  </a:ext>
                </a:extLst>
              </a:tr>
              <a:tr h="388341">
                <a:tc>
                  <a:txBody>
                    <a:bodyPr/>
                    <a:lstStyle/>
                    <a:p>
                      <a:pPr algn="l" fontAlgn="b"/>
                      <a:r>
                        <a:rPr lang="en-US" sz="1100" b="0" i="0" u="none" strike="noStrike">
                          <a:solidFill>
                            <a:srgbClr val="000000"/>
                          </a:solidFill>
                          <a:effectLst/>
                          <a:latin typeface="Calibri" panose="020F0502020204030204" pitchFamily="34" charset="0"/>
                        </a:rPr>
                        <a:t>Dampen Vibrations</a:t>
                      </a:r>
                    </a:p>
                  </a:txBody>
                  <a:tcPr marL="8090" marR="8090" marT="80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2</a:t>
                      </a:r>
                    </a:p>
                  </a:txBody>
                  <a:tcPr marL="8090" marR="8090" marT="80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3692203"/>
                  </a:ext>
                </a:extLst>
              </a:tr>
              <a:tr h="388341">
                <a:tc>
                  <a:txBody>
                    <a:bodyPr/>
                    <a:lstStyle/>
                    <a:p>
                      <a:pPr algn="l" fontAlgn="b"/>
                      <a:r>
                        <a:rPr lang="en-US" sz="1100" b="0" i="0" u="none" strike="noStrike">
                          <a:solidFill>
                            <a:srgbClr val="000000"/>
                          </a:solidFill>
                          <a:effectLst/>
                          <a:latin typeface="Calibri" panose="020F0502020204030204" pitchFamily="34" charset="0"/>
                        </a:rPr>
                        <a:t>Prevent Excessive Rebound</a:t>
                      </a:r>
                    </a:p>
                  </a:txBody>
                  <a:tcPr marL="8090" marR="8090" marT="80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4</a:t>
                      </a:r>
                    </a:p>
                  </a:txBody>
                  <a:tcPr marL="8090" marR="8090" marT="80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43433176"/>
                  </a:ext>
                </a:extLst>
              </a:tr>
              <a:tr h="194170">
                <a:tc>
                  <a:txBody>
                    <a:bodyPr/>
                    <a:lstStyle/>
                    <a:p>
                      <a:pPr algn="l" fontAlgn="b"/>
                      <a:r>
                        <a:rPr lang="en-US" sz="1100" b="0" i="0" u="none" strike="noStrike">
                          <a:solidFill>
                            <a:srgbClr val="000000"/>
                          </a:solidFill>
                          <a:effectLst/>
                          <a:latin typeface="Calibri" panose="020F0502020204030204" pitchFamily="34" charset="0"/>
                        </a:rPr>
                        <a:t>Transform Energy</a:t>
                      </a:r>
                    </a:p>
                  </a:txBody>
                  <a:tcPr marL="8090" marR="8090" marT="80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3</a:t>
                      </a:r>
                    </a:p>
                  </a:txBody>
                  <a:tcPr marL="8090" marR="8090" marT="80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4596929"/>
                  </a:ext>
                </a:extLst>
              </a:tr>
              <a:tr h="194170">
                <a:tc>
                  <a:txBody>
                    <a:bodyPr/>
                    <a:lstStyle/>
                    <a:p>
                      <a:pPr algn="l" fontAlgn="b"/>
                      <a:r>
                        <a:rPr lang="en-US" sz="1100" b="0" i="0" u="none" strike="noStrike">
                          <a:solidFill>
                            <a:srgbClr val="000000"/>
                          </a:solidFill>
                          <a:effectLst/>
                          <a:latin typeface="Calibri" panose="020F0502020204030204" pitchFamily="34" charset="0"/>
                        </a:rPr>
                        <a:t>Dissipate Energy</a:t>
                      </a:r>
                    </a:p>
                  </a:txBody>
                  <a:tcPr marL="8090" marR="8090" marT="80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42450404"/>
                  </a:ext>
                </a:extLst>
              </a:tr>
              <a:tr h="194170">
                <a:tc>
                  <a:txBody>
                    <a:bodyPr/>
                    <a:lstStyle/>
                    <a:p>
                      <a:pPr algn="l" fontAlgn="b"/>
                      <a:r>
                        <a:rPr lang="en-US" sz="1100" b="0" i="0" u="none" strike="noStrike">
                          <a:solidFill>
                            <a:srgbClr val="000000"/>
                          </a:solidFill>
                          <a:effectLst/>
                          <a:latin typeface="Calibri" panose="020F0502020204030204" pitchFamily="34" charset="0"/>
                        </a:rPr>
                        <a:t>Store Energy</a:t>
                      </a:r>
                    </a:p>
                  </a:txBody>
                  <a:tcPr marL="8090" marR="8090" marT="80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41125725"/>
                  </a:ext>
                </a:extLst>
              </a:tr>
              <a:tr h="396431">
                <a:tc>
                  <a:txBody>
                    <a:bodyPr/>
                    <a:lstStyle/>
                    <a:p>
                      <a:pPr algn="l" fontAlgn="b"/>
                      <a:r>
                        <a:rPr lang="en-US" sz="1100" b="0" i="0" u="none" strike="noStrike">
                          <a:solidFill>
                            <a:srgbClr val="000000"/>
                          </a:solidFill>
                          <a:effectLst/>
                          <a:latin typeface="Calibri" panose="020F0502020204030204" pitchFamily="34" charset="0"/>
                        </a:rPr>
                        <a:t>Return to Origingal State</a:t>
                      </a:r>
                    </a:p>
                  </a:txBody>
                  <a:tcPr marL="8090" marR="8090" marT="80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8090" marR="8090" marT="80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5</a:t>
                      </a:r>
                    </a:p>
                  </a:txBody>
                  <a:tcPr marL="8090" marR="8090" marT="80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82428940"/>
                  </a:ext>
                </a:extLst>
              </a:tr>
              <a:tr h="210351">
                <a:tc>
                  <a:txBody>
                    <a:bodyPr/>
                    <a:lstStyle/>
                    <a:p>
                      <a:pPr algn="ctr" fontAlgn="ctr"/>
                      <a:r>
                        <a:rPr lang="en-US" sz="1100" b="0" i="0" u="none" strike="noStrike">
                          <a:solidFill>
                            <a:srgbClr val="000000"/>
                          </a:solidFill>
                          <a:effectLst/>
                          <a:latin typeface="Calibri" panose="020F0502020204030204" pitchFamily="34" charset="0"/>
                        </a:rPr>
                        <a:t>Rank</a:t>
                      </a:r>
                    </a:p>
                  </a:txBody>
                  <a:tcPr marL="8090" marR="8090" marT="80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2</a:t>
                      </a:r>
                    </a:p>
                  </a:txBody>
                  <a:tcPr marL="8090" marR="8090" marT="80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3</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7</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5</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6</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8</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9</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4</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 </a:t>
                      </a:r>
                    </a:p>
                  </a:txBody>
                  <a:tcPr marL="8090" marR="8090" marT="80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90787078"/>
                  </a:ext>
                </a:extLst>
              </a:tr>
            </a:tbl>
          </a:graphicData>
        </a:graphic>
      </p:graphicFrame>
      <p:graphicFrame>
        <p:nvGraphicFramePr>
          <p:cNvPr id="11" name="Table 10">
            <a:extLst>
              <a:ext uri="{FF2B5EF4-FFF2-40B4-BE49-F238E27FC236}">
                <a16:creationId xmlns:a16="http://schemas.microsoft.com/office/drawing/2014/main" id="{5B6ED4A6-D4A7-4479-952E-1794AC643A52}"/>
              </a:ext>
            </a:extLst>
          </p:cNvPr>
          <p:cNvGraphicFramePr>
            <a:graphicFrameLocks noGrp="1"/>
          </p:cNvGraphicFramePr>
          <p:nvPr>
            <p:extLst>
              <p:ext uri="{D42A27DB-BD31-4B8C-83A1-F6EECF244321}">
                <p14:modId xmlns:p14="http://schemas.microsoft.com/office/powerpoint/2010/main" val="281960251"/>
              </p:ext>
            </p:extLst>
          </p:nvPr>
        </p:nvGraphicFramePr>
        <p:xfrm>
          <a:off x="8794889" y="2090619"/>
          <a:ext cx="3262999" cy="2676762"/>
        </p:xfrm>
        <a:graphic>
          <a:graphicData uri="http://schemas.openxmlformats.org/drawingml/2006/table">
            <a:tbl>
              <a:tblPr/>
              <a:tblGrid>
                <a:gridCol w="921751">
                  <a:extLst>
                    <a:ext uri="{9D8B030D-6E8A-4147-A177-3AD203B41FA5}">
                      <a16:colId xmlns:a16="http://schemas.microsoft.com/office/drawing/2014/main" val="804183959"/>
                    </a:ext>
                  </a:extLst>
                </a:gridCol>
                <a:gridCol w="2341248">
                  <a:extLst>
                    <a:ext uri="{9D8B030D-6E8A-4147-A177-3AD203B41FA5}">
                      <a16:colId xmlns:a16="http://schemas.microsoft.com/office/drawing/2014/main" val="3284210646"/>
                    </a:ext>
                  </a:extLst>
                </a:gridCol>
              </a:tblGrid>
              <a:tr h="276525">
                <a:tc>
                  <a:txBody>
                    <a:bodyPr/>
                    <a:lstStyle/>
                    <a:p>
                      <a:pPr algn="ctr" fontAlgn="ctr"/>
                      <a:r>
                        <a:rPr lang="en-US" sz="1600" b="0" i="0" u="none" strike="noStrike">
                          <a:solidFill>
                            <a:srgbClr val="000000"/>
                          </a:solidFill>
                          <a:effectLst/>
                          <a:latin typeface="Calibri" panose="020F0502020204030204" pitchFamily="34" charset="0"/>
                        </a:rPr>
                        <a:t>Rank</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600" b="0" i="0" u="none" strike="noStrike">
                          <a:solidFill>
                            <a:srgbClr val="000000"/>
                          </a:solidFill>
                          <a:effectLst/>
                          <a:latin typeface="Calibri" panose="020F0502020204030204" pitchFamily="34" charset="0"/>
                        </a:rPr>
                        <a:t>Function</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98421126"/>
                  </a:ext>
                </a:extLst>
              </a:tr>
              <a:tr h="265464">
                <a:tc>
                  <a:txBody>
                    <a:bodyPr/>
                    <a:lstStyle/>
                    <a:p>
                      <a:pPr algn="ctr" fontAlgn="ctr"/>
                      <a:r>
                        <a:rPr lang="en-US" sz="1600" b="0" i="0" u="none" strike="noStrike">
                          <a:solidFill>
                            <a:srgbClr val="000000"/>
                          </a:solidFill>
                          <a:effectLst/>
                          <a:latin typeface="Calibri" panose="020F0502020204030204" pitchFamily="34" charset="0"/>
                        </a:rPr>
                        <a:t>1</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0" i="0" u="none" strike="noStrike">
                          <a:solidFill>
                            <a:srgbClr val="000000"/>
                          </a:solidFill>
                          <a:effectLst/>
                          <a:latin typeface="Calibri" panose="020F0502020204030204" pitchFamily="34" charset="0"/>
                        </a:rPr>
                        <a:t>Absorb Impact Energy</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52543337"/>
                  </a:ext>
                </a:extLst>
              </a:tr>
              <a:tr h="265464">
                <a:tc>
                  <a:txBody>
                    <a:bodyPr/>
                    <a:lstStyle/>
                    <a:p>
                      <a:pPr algn="ctr" fontAlgn="ctr"/>
                      <a:r>
                        <a:rPr lang="en-US" sz="1600" b="0" i="0" u="none" strike="noStrike">
                          <a:solidFill>
                            <a:srgbClr val="000000"/>
                          </a:solidFill>
                          <a:effectLst/>
                          <a:latin typeface="Calibri" panose="020F0502020204030204" pitchFamily="34" charset="0"/>
                        </a:rPr>
                        <a:t>2</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0" i="0" u="none" strike="noStrike">
                          <a:solidFill>
                            <a:srgbClr val="000000"/>
                          </a:solidFill>
                          <a:effectLst/>
                          <a:latin typeface="Calibri" panose="020F0502020204030204" pitchFamily="34" charset="0"/>
                        </a:rPr>
                        <a:t>Withstand Shock</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01728927"/>
                  </a:ext>
                </a:extLst>
              </a:tr>
              <a:tr h="265464">
                <a:tc>
                  <a:txBody>
                    <a:bodyPr/>
                    <a:lstStyle/>
                    <a:p>
                      <a:pPr algn="ctr" fontAlgn="ctr"/>
                      <a:r>
                        <a:rPr lang="en-US" sz="1600" b="0" i="0" u="none" strike="noStrike">
                          <a:solidFill>
                            <a:srgbClr val="000000"/>
                          </a:solidFill>
                          <a:effectLst/>
                          <a:latin typeface="Calibri" panose="020F0502020204030204" pitchFamily="34" charset="0"/>
                        </a:rPr>
                        <a:t>3</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0" i="0" u="none" strike="noStrike">
                          <a:solidFill>
                            <a:srgbClr val="000000"/>
                          </a:solidFill>
                          <a:effectLst/>
                          <a:latin typeface="Calibri" panose="020F0502020204030204" pitchFamily="34" charset="0"/>
                        </a:rPr>
                        <a:t>Support Weight</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97444325"/>
                  </a:ext>
                </a:extLst>
              </a:tr>
              <a:tr h="265464">
                <a:tc>
                  <a:txBody>
                    <a:bodyPr/>
                    <a:lstStyle/>
                    <a:p>
                      <a:pPr algn="ctr" fontAlgn="ctr"/>
                      <a:r>
                        <a:rPr lang="en-US" sz="1600" b="0" i="0" u="none" strike="noStrike">
                          <a:solidFill>
                            <a:srgbClr val="000000"/>
                          </a:solidFill>
                          <a:effectLst/>
                          <a:latin typeface="Calibri" panose="020F0502020204030204" pitchFamily="34" charset="0"/>
                        </a:rPr>
                        <a:t>4</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0" i="0" u="none" strike="noStrike">
                          <a:solidFill>
                            <a:srgbClr val="000000"/>
                          </a:solidFill>
                          <a:effectLst/>
                          <a:latin typeface="Calibri" panose="020F0502020204030204" pitchFamily="34" charset="0"/>
                        </a:rPr>
                        <a:t>Return to Original State</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7345350"/>
                  </a:ext>
                </a:extLst>
              </a:tr>
              <a:tr h="265464">
                <a:tc>
                  <a:txBody>
                    <a:bodyPr/>
                    <a:lstStyle/>
                    <a:p>
                      <a:pPr algn="ctr" fontAlgn="ctr"/>
                      <a:r>
                        <a:rPr lang="en-US" sz="1600" b="0" i="0" u="none" strike="noStrike">
                          <a:solidFill>
                            <a:srgbClr val="000000"/>
                          </a:solidFill>
                          <a:effectLst/>
                          <a:latin typeface="Calibri" panose="020F0502020204030204" pitchFamily="34" charset="0"/>
                        </a:rPr>
                        <a:t>5</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0" i="0" u="none" strike="noStrike">
                          <a:solidFill>
                            <a:srgbClr val="000000"/>
                          </a:solidFill>
                          <a:effectLst/>
                          <a:latin typeface="Calibri" panose="020F0502020204030204" pitchFamily="34" charset="0"/>
                        </a:rPr>
                        <a:t>Prevent Excessive Rebound</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40866261"/>
                  </a:ext>
                </a:extLst>
              </a:tr>
              <a:tr h="265464">
                <a:tc>
                  <a:txBody>
                    <a:bodyPr/>
                    <a:lstStyle/>
                    <a:p>
                      <a:pPr algn="ctr" fontAlgn="ctr"/>
                      <a:r>
                        <a:rPr lang="en-US" sz="1600" b="0" i="0" u="none" strike="noStrike">
                          <a:solidFill>
                            <a:srgbClr val="000000"/>
                          </a:solidFill>
                          <a:effectLst/>
                          <a:latin typeface="Calibri" panose="020F0502020204030204" pitchFamily="34" charset="0"/>
                        </a:rPr>
                        <a:t>6</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0" i="0" u="none" strike="noStrike">
                          <a:solidFill>
                            <a:srgbClr val="000000"/>
                          </a:solidFill>
                          <a:effectLst/>
                          <a:latin typeface="Calibri" panose="020F0502020204030204" pitchFamily="34" charset="0"/>
                        </a:rPr>
                        <a:t>Transform Energy</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8421112"/>
                  </a:ext>
                </a:extLst>
              </a:tr>
              <a:tr h="265464">
                <a:tc>
                  <a:txBody>
                    <a:bodyPr/>
                    <a:lstStyle/>
                    <a:p>
                      <a:pPr algn="ctr" fontAlgn="ctr"/>
                      <a:r>
                        <a:rPr lang="en-US" sz="1600" b="0" i="0" u="none" strike="noStrike">
                          <a:solidFill>
                            <a:srgbClr val="000000"/>
                          </a:solidFill>
                          <a:effectLst/>
                          <a:latin typeface="Calibri" panose="020F0502020204030204" pitchFamily="34" charset="0"/>
                        </a:rPr>
                        <a:t>7</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0" i="0" u="none" strike="noStrike">
                          <a:solidFill>
                            <a:srgbClr val="000000"/>
                          </a:solidFill>
                          <a:effectLst/>
                          <a:latin typeface="Calibri" panose="020F0502020204030204" pitchFamily="34" charset="0"/>
                        </a:rPr>
                        <a:t>Dampen Vibrations</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13986685"/>
                  </a:ext>
                </a:extLst>
              </a:tr>
              <a:tr h="265464">
                <a:tc>
                  <a:txBody>
                    <a:bodyPr/>
                    <a:lstStyle/>
                    <a:p>
                      <a:pPr algn="ctr" fontAlgn="ctr"/>
                      <a:r>
                        <a:rPr lang="en-US" sz="1600" b="0" i="0" u="none" strike="noStrike">
                          <a:solidFill>
                            <a:srgbClr val="000000"/>
                          </a:solidFill>
                          <a:effectLst/>
                          <a:latin typeface="Calibri" panose="020F0502020204030204" pitchFamily="34" charset="0"/>
                        </a:rPr>
                        <a:t>8</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0" i="0" u="none" strike="noStrike">
                          <a:solidFill>
                            <a:srgbClr val="000000"/>
                          </a:solidFill>
                          <a:effectLst/>
                          <a:latin typeface="Calibri" panose="020F0502020204030204" pitchFamily="34" charset="0"/>
                        </a:rPr>
                        <a:t>Dissipate Energy</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63453482"/>
                  </a:ext>
                </a:extLst>
              </a:tr>
              <a:tr h="276525">
                <a:tc>
                  <a:txBody>
                    <a:bodyPr/>
                    <a:lstStyle/>
                    <a:p>
                      <a:pPr algn="ctr" fontAlgn="ctr"/>
                      <a:r>
                        <a:rPr lang="en-US" sz="1600" b="0" i="0" u="none" strike="noStrike">
                          <a:solidFill>
                            <a:srgbClr val="000000"/>
                          </a:solidFill>
                          <a:effectLst/>
                          <a:latin typeface="Calibri" panose="020F0502020204030204" pitchFamily="34" charset="0"/>
                        </a:rPr>
                        <a:t>9</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0" i="0" u="none" strike="noStrike">
                          <a:solidFill>
                            <a:srgbClr val="000000"/>
                          </a:solidFill>
                          <a:effectLst/>
                          <a:latin typeface="Calibri" panose="020F0502020204030204" pitchFamily="34" charset="0"/>
                        </a:rPr>
                        <a:t>Store Energy</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54731581"/>
                  </a:ext>
                </a:extLst>
              </a:tr>
            </a:tbl>
          </a:graphicData>
        </a:graphic>
      </p:graphicFrame>
      <p:pic>
        <p:nvPicPr>
          <p:cNvPr id="13" name="Graphic 12" descr="Back">
            <a:hlinkClick r:id="rId2" action="ppaction://hlinksldjump"/>
            <a:extLst>
              <a:ext uri="{FF2B5EF4-FFF2-40B4-BE49-F238E27FC236}">
                <a16:creationId xmlns:a16="http://schemas.microsoft.com/office/drawing/2014/main" id="{2BD0D396-30D1-46DE-A6FE-E184AD7F53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26" y="5160524"/>
            <a:ext cx="914400" cy="914400"/>
          </a:xfrm>
          <a:prstGeom prst="rect">
            <a:avLst/>
          </a:prstGeom>
        </p:spPr>
      </p:pic>
      <p:pic>
        <p:nvPicPr>
          <p:cNvPr id="8" name="Graphic 7" descr="Back">
            <a:hlinkClick r:id="rId5" action="ppaction://hlinksldjump"/>
            <a:extLst>
              <a:ext uri="{FF2B5EF4-FFF2-40B4-BE49-F238E27FC236}">
                <a16:creationId xmlns:a16="http://schemas.microsoft.com/office/drawing/2014/main" id="{47944332-E329-457D-A0FA-D6AD81C06F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277601" y="5160524"/>
            <a:ext cx="914399" cy="914400"/>
          </a:xfrm>
          <a:prstGeom prst="rect">
            <a:avLst/>
          </a:prstGeom>
        </p:spPr>
      </p:pic>
    </p:spTree>
    <p:extLst>
      <p:ext uri="{BB962C8B-B14F-4D97-AF65-F5344CB8AC3E}">
        <p14:creationId xmlns:p14="http://schemas.microsoft.com/office/powerpoint/2010/main" val="38514588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044B-5905-4281-92FC-44BBF5F710FE}"/>
              </a:ext>
            </a:extLst>
          </p:cNvPr>
          <p:cNvSpPr>
            <a:spLocks noGrp="1"/>
          </p:cNvSpPr>
          <p:nvPr>
            <p:ph type="title"/>
          </p:nvPr>
        </p:nvSpPr>
        <p:spPr/>
        <p:txBody>
          <a:bodyPr anchor="ctr"/>
          <a:lstStyle/>
          <a:p>
            <a:r>
              <a:rPr lang="en-US"/>
              <a:t>Back Up Concept Selection: </a:t>
            </a:r>
            <a:r>
              <a:rPr lang="en-US" err="1"/>
              <a:t>HoQ</a:t>
            </a:r>
            <a:endParaRPr lang="en-US"/>
          </a:p>
        </p:txBody>
      </p:sp>
      <p:sp>
        <p:nvSpPr>
          <p:cNvPr id="4" name="Footer Placeholder 3">
            <a:extLst>
              <a:ext uri="{FF2B5EF4-FFF2-40B4-BE49-F238E27FC236}">
                <a16:creationId xmlns:a16="http://schemas.microsoft.com/office/drawing/2014/main" id="{4000B1A9-80FA-4E41-A7CB-5AC6799A0687}"/>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14858168-25A5-44B9-8B52-325E19CB17B3}"/>
              </a:ext>
            </a:extLst>
          </p:cNvPr>
          <p:cNvSpPr>
            <a:spLocks noGrp="1"/>
          </p:cNvSpPr>
          <p:nvPr>
            <p:ph type="sldNum" sz="quarter" idx="4"/>
          </p:nvPr>
        </p:nvSpPr>
        <p:spPr/>
        <p:txBody>
          <a:bodyPr/>
          <a:lstStyle/>
          <a:p>
            <a:fld id="{6F1FABC0-072B-4F22-8F9B-95A9D10B0206}" type="slidenum">
              <a:rPr lang="en-US" smtClean="0"/>
              <a:pPr/>
              <a:t>44</a:t>
            </a:fld>
            <a:endParaRPr lang="en-US"/>
          </a:p>
        </p:txBody>
      </p:sp>
      <p:pic>
        <p:nvPicPr>
          <p:cNvPr id="13" name="Graphic 12" descr="Back">
            <a:hlinkClick r:id="rId2" action="ppaction://hlinksldjump"/>
            <a:extLst>
              <a:ext uri="{FF2B5EF4-FFF2-40B4-BE49-F238E27FC236}">
                <a16:creationId xmlns:a16="http://schemas.microsoft.com/office/drawing/2014/main" id="{2BD0D396-30D1-46DE-A6FE-E184AD7F53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26" y="5160524"/>
            <a:ext cx="914400" cy="914400"/>
          </a:xfrm>
          <a:prstGeom prst="rect">
            <a:avLst/>
          </a:prstGeom>
        </p:spPr>
      </p:pic>
      <p:graphicFrame>
        <p:nvGraphicFramePr>
          <p:cNvPr id="3" name="Table 2">
            <a:extLst>
              <a:ext uri="{FF2B5EF4-FFF2-40B4-BE49-F238E27FC236}">
                <a16:creationId xmlns:a16="http://schemas.microsoft.com/office/drawing/2014/main" id="{C1E06DAF-00C5-4BC1-9DF2-5EE360AC37FC}"/>
              </a:ext>
            </a:extLst>
          </p:cNvPr>
          <p:cNvGraphicFramePr>
            <a:graphicFrameLocks noGrp="1"/>
          </p:cNvGraphicFramePr>
          <p:nvPr>
            <p:extLst>
              <p:ext uri="{D42A27DB-BD31-4B8C-83A1-F6EECF244321}">
                <p14:modId xmlns:p14="http://schemas.microsoft.com/office/powerpoint/2010/main" val="3828600405"/>
              </p:ext>
            </p:extLst>
          </p:nvPr>
        </p:nvGraphicFramePr>
        <p:xfrm>
          <a:off x="882674" y="1483874"/>
          <a:ext cx="10096500" cy="4133850"/>
        </p:xfrm>
        <a:graphic>
          <a:graphicData uri="http://schemas.openxmlformats.org/drawingml/2006/table">
            <a:tbl>
              <a:tblPr/>
              <a:tblGrid>
                <a:gridCol w="2222500">
                  <a:extLst>
                    <a:ext uri="{9D8B030D-6E8A-4147-A177-3AD203B41FA5}">
                      <a16:colId xmlns:a16="http://schemas.microsoft.com/office/drawing/2014/main" val="605981709"/>
                    </a:ext>
                  </a:extLst>
                </a:gridCol>
                <a:gridCol w="711200">
                  <a:extLst>
                    <a:ext uri="{9D8B030D-6E8A-4147-A177-3AD203B41FA5}">
                      <a16:colId xmlns:a16="http://schemas.microsoft.com/office/drawing/2014/main" val="3854056559"/>
                    </a:ext>
                  </a:extLst>
                </a:gridCol>
                <a:gridCol w="787400">
                  <a:extLst>
                    <a:ext uri="{9D8B030D-6E8A-4147-A177-3AD203B41FA5}">
                      <a16:colId xmlns:a16="http://schemas.microsoft.com/office/drawing/2014/main" val="1730342941"/>
                    </a:ext>
                  </a:extLst>
                </a:gridCol>
                <a:gridCol w="635000">
                  <a:extLst>
                    <a:ext uri="{9D8B030D-6E8A-4147-A177-3AD203B41FA5}">
                      <a16:colId xmlns:a16="http://schemas.microsoft.com/office/drawing/2014/main" val="3540965856"/>
                    </a:ext>
                  </a:extLst>
                </a:gridCol>
                <a:gridCol w="635000">
                  <a:extLst>
                    <a:ext uri="{9D8B030D-6E8A-4147-A177-3AD203B41FA5}">
                      <a16:colId xmlns:a16="http://schemas.microsoft.com/office/drawing/2014/main" val="3524561170"/>
                    </a:ext>
                  </a:extLst>
                </a:gridCol>
                <a:gridCol w="635000">
                  <a:extLst>
                    <a:ext uri="{9D8B030D-6E8A-4147-A177-3AD203B41FA5}">
                      <a16:colId xmlns:a16="http://schemas.microsoft.com/office/drawing/2014/main" val="2059277455"/>
                    </a:ext>
                  </a:extLst>
                </a:gridCol>
                <a:gridCol w="673100">
                  <a:extLst>
                    <a:ext uri="{9D8B030D-6E8A-4147-A177-3AD203B41FA5}">
                      <a16:colId xmlns:a16="http://schemas.microsoft.com/office/drawing/2014/main" val="2033183226"/>
                    </a:ext>
                  </a:extLst>
                </a:gridCol>
                <a:gridCol w="596900">
                  <a:extLst>
                    <a:ext uri="{9D8B030D-6E8A-4147-A177-3AD203B41FA5}">
                      <a16:colId xmlns:a16="http://schemas.microsoft.com/office/drawing/2014/main" val="2671527182"/>
                    </a:ext>
                  </a:extLst>
                </a:gridCol>
                <a:gridCol w="660400">
                  <a:extLst>
                    <a:ext uri="{9D8B030D-6E8A-4147-A177-3AD203B41FA5}">
                      <a16:colId xmlns:a16="http://schemas.microsoft.com/office/drawing/2014/main" val="154437048"/>
                    </a:ext>
                  </a:extLst>
                </a:gridCol>
                <a:gridCol w="647700">
                  <a:extLst>
                    <a:ext uri="{9D8B030D-6E8A-4147-A177-3AD203B41FA5}">
                      <a16:colId xmlns:a16="http://schemas.microsoft.com/office/drawing/2014/main" val="2182540064"/>
                    </a:ext>
                  </a:extLst>
                </a:gridCol>
                <a:gridCol w="596900">
                  <a:extLst>
                    <a:ext uri="{9D8B030D-6E8A-4147-A177-3AD203B41FA5}">
                      <a16:colId xmlns:a16="http://schemas.microsoft.com/office/drawing/2014/main" val="2587461546"/>
                    </a:ext>
                  </a:extLst>
                </a:gridCol>
                <a:gridCol w="596900">
                  <a:extLst>
                    <a:ext uri="{9D8B030D-6E8A-4147-A177-3AD203B41FA5}">
                      <a16:colId xmlns:a16="http://schemas.microsoft.com/office/drawing/2014/main" val="1017820504"/>
                    </a:ext>
                  </a:extLst>
                </a:gridCol>
                <a:gridCol w="698500">
                  <a:extLst>
                    <a:ext uri="{9D8B030D-6E8A-4147-A177-3AD203B41FA5}">
                      <a16:colId xmlns:a16="http://schemas.microsoft.com/office/drawing/2014/main" val="3449893034"/>
                    </a:ext>
                  </a:extLst>
                </a:gridCol>
              </a:tblGrid>
              <a:tr h="552450">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100" b="0" i="0" u="none" strike="noStrike">
                          <a:solidFill>
                            <a:srgbClr val="000000"/>
                          </a:solidFill>
                          <a:effectLst/>
                          <a:latin typeface="Calibri" panose="020F0502020204030204" pitchFamily="34" charset="0"/>
                        </a:rPr>
                        <a:t>Importance rating</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100" b="0" i="0" u="none" strike="noStrike">
                          <a:solidFill>
                            <a:srgbClr val="000000"/>
                          </a:solidFill>
                          <a:effectLst/>
                          <a:latin typeface="Calibri" panose="020F0502020204030204" pitchFamily="34" charset="0"/>
                        </a:rPr>
                        <a:t>Absorb Impact Energy</a:t>
                      </a: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Absorb Structural Shock</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Support Mass</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a:solidFill>
                            <a:srgbClr val="000000"/>
                          </a:solidFill>
                          <a:effectLst/>
                          <a:latin typeface="Calibri" panose="020F0502020204030204" pitchFamily="34" charset="0"/>
                        </a:rPr>
                        <a:t>Return to Original State</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a:solidFill>
                            <a:srgbClr val="000000"/>
                          </a:solidFill>
                          <a:effectLst/>
                          <a:latin typeface="Calibri" panose="020F0502020204030204" pitchFamily="34" charset="0"/>
                        </a:rPr>
                        <a:t>Indicate Reusability</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Prevent Excessive Rebound</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Transform Energy</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a:solidFill>
                            <a:srgbClr val="000000"/>
                          </a:solidFill>
                          <a:effectLst/>
                          <a:latin typeface="Calibri" panose="020F0502020204030204" pitchFamily="34" charset="0"/>
                        </a:rPr>
                        <a:t>Dampen Vibrations</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a:solidFill>
                            <a:srgbClr val="000000"/>
                          </a:solidFill>
                          <a:effectLst/>
                          <a:latin typeface="Calibri" panose="020F0502020204030204" pitchFamily="34" charset="0"/>
                        </a:rPr>
                        <a:t>Dissipate Energy</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Store Energy</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Withstand Lunar Conditions</a:t>
                      </a: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090734268"/>
                  </a:ext>
                </a:extLst>
              </a:tr>
              <a:tr h="190500">
                <a:tc>
                  <a:txBody>
                    <a:bodyPr/>
                    <a:lstStyle/>
                    <a:p>
                      <a:pPr algn="l" fontAlgn="b"/>
                      <a:r>
                        <a:rPr lang="en-US" sz="1100" b="0" i="0" u="none" strike="noStrike">
                          <a:solidFill>
                            <a:srgbClr val="000000"/>
                          </a:solidFill>
                          <a:effectLst/>
                          <a:latin typeface="Calibri" panose="020F0502020204030204" pitchFamily="34" charset="0"/>
                        </a:rPr>
                        <a:t>The product can be used indefinitely. </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225026745"/>
                  </a:ext>
                </a:extLst>
              </a:tr>
              <a:tr h="361950">
                <a:tc>
                  <a:txBody>
                    <a:bodyPr/>
                    <a:lstStyle/>
                    <a:p>
                      <a:pPr algn="l" fontAlgn="b"/>
                      <a:r>
                        <a:rPr lang="en-US" sz="1100" b="0" i="0" u="none" strike="noStrike">
                          <a:solidFill>
                            <a:srgbClr val="000000"/>
                          </a:solidFill>
                          <a:effectLst/>
                          <a:latin typeface="Times New Roman" panose="02020603050405020304" pitchFamily="18" charset="0"/>
                        </a:rPr>
                        <a:t>The product is lightweight. </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468362788"/>
                  </a:ext>
                </a:extLst>
              </a:tr>
              <a:tr h="371475">
                <a:tc>
                  <a:txBody>
                    <a:bodyPr/>
                    <a:lstStyle/>
                    <a:p>
                      <a:pPr algn="l" fontAlgn="b"/>
                      <a:r>
                        <a:rPr lang="en-US" sz="1100" b="0" i="0" u="none" strike="noStrike">
                          <a:solidFill>
                            <a:srgbClr val="000000"/>
                          </a:solidFill>
                          <a:effectLst/>
                          <a:latin typeface="Times New Roman" panose="02020603050405020304" pitchFamily="18" charset="0"/>
                        </a:rPr>
                        <a:t>The product can be sent to the moon and used repeatedly. </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4563968"/>
                  </a:ext>
                </a:extLst>
              </a:tr>
              <a:tr h="361950">
                <a:tc>
                  <a:txBody>
                    <a:bodyPr/>
                    <a:lstStyle/>
                    <a:p>
                      <a:pPr algn="l" fontAlgn="b"/>
                      <a:r>
                        <a:rPr lang="en-US" sz="1100" b="0" i="0" u="none" strike="noStrike">
                          <a:solidFill>
                            <a:srgbClr val="000000"/>
                          </a:solidFill>
                          <a:effectLst/>
                          <a:latin typeface="Calibri" panose="020F0502020204030204" pitchFamily="34" charset="0"/>
                        </a:rPr>
                        <a:t>No routine maintenance is necessary during remainder of each lunar trip. </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18807472"/>
                  </a:ext>
                </a:extLst>
              </a:tr>
              <a:tr h="361950">
                <a:tc>
                  <a:txBody>
                    <a:bodyPr/>
                    <a:lstStyle/>
                    <a:p>
                      <a:pPr algn="l" fontAlgn="b"/>
                      <a:r>
                        <a:rPr lang="en-US" sz="1100" b="0" i="0" u="none" strike="noStrike">
                          <a:solidFill>
                            <a:srgbClr val="000000"/>
                          </a:solidFill>
                          <a:effectLst/>
                          <a:latin typeface="Calibri" panose="020F0502020204030204" pitchFamily="34" charset="0"/>
                        </a:rPr>
                        <a:t>Shock absorber dynamic qualities does not change or diminish after an impact. </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04648808"/>
                  </a:ext>
                </a:extLst>
              </a:tr>
              <a:tr h="361950">
                <a:tc>
                  <a:txBody>
                    <a:bodyPr/>
                    <a:lstStyle/>
                    <a:p>
                      <a:pPr algn="l" fontAlgn="b"/>
                      <a:r>
                        <a:rPr lang="en-US" sz="1100" b="0" i="0" u="none" strike="noStrike">
                          <a:solidFill>
                            <a:srgbClr val="000000"/>
                          </a:solidFill>
                          <a:effectLst/>
                          <a:latin typeface="Calibri" panose="020F0502020204030204" pitchFamily="34" charset="0"/>
                        </a:rPr>
                        <a:t>The product can handle an impact speed of 10 feet per second. </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599893569"/>
                  </a:ext>
                </a:extLst>
              </a:tr>
              <a:tr h="180975">
                <a:tc>
                  <a:txBody>
                    <a:bodyPr/>
                    <a:lstStyle/>
                    <a:p>
                      <a:pPr algn="l" fontAlgn="b"/>
                      <a:r>
                        <a:rPr lang="en-US" sz="1100" b="0" i="0" u="none" strike="noStrike">
                          <a:solidFill>
                            <a:srgbClr val="000000"/>
                          </a:solidFill>
                          <a:effectLst/>
                          <a:latin typeface="Times New Roman" panose="02020603050405020304" pitchFamily="18" charset="0"/>
                        </a:rPr>
                        <a:t>The product can support 25,000 kg. </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637028964"/>
                  </a:ext>
                </a:extLst>
              </a:tr>
              <a:tr h="352425">
                <a:tc>
                  <a:txBody>
                    <a:bodyPr/>
                    <a:lstStyle/>
                    <a:p>
                      <a:pPr algn="l" fontAlgn="b"/>
                      <a:r>
                        <a:rPr lang="en-US" sz="1100" b="0" i="0" u="none" strike="noStrike">
                          <a:solidFill>
                            <a:srgbClr val="000000"/>
                          </a:solidFill>
                          <a:effectLst/>
                          <a:latin typeface="Times New Roman" panose="02020603050405020304" pitchFamily="18" charset="0"/>
                        </a:rPr>
                        <a:t>The product can land at up to a 10-degree offset from the z-axis. </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563299868"/>
                  </a:ext>
                </a:extLst>
              </a:tr>
              <a:tr h="180975">
                <a:tc>
                  <a:txBody>
                    <a:bodyPr/>
                    <a:lstStyle/>
                    <a:p>
                      <a:pPr algn="l" fontAlgn="b"/>
                      <a:r>
                        <a:rPr lang="en-US" sz="1100" b="0" i="0" u="none" strike="noStrike">
                          <a:solidFill>
                            <a:srgbClr val="000000"/>
                          </a:solidFill>
                          <a:effectLst/>
                          <a:latin typeface="Calibri" panose="020F0502020204030204" pitchFamily="34" charset="0"/>
                        </a:rPr>
                        <a:t>Raw Score (total)</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146</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31</a:t>
                      </a: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21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17</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21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13</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7</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5</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5</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5</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18</a:t>
                      </a: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360519761"/>
                  </a:ext>
                </a:extLst>
              </a:tr>
              <a:tr h="190500">
                <a:tc>
                  <a:txBody>
                    <a:bodyPr/>
                    <a:lstStyle/>
                    <a:p>
                      <a:pPr algn="l" fontAlgn="b"/>
                      <a:r>
                        <a:rPr lang="en-US" sz="1100" b="0" i="0" u="none" strike="noStrike">
                          <a:solidFill>
                            <a:srgbClr val="000000"/>
                          </a:solidFill>
                          <a:effectLst/>
                          <a:latin typeface="Calibri" panose="020F0502020204030204" pitchFamily="34" charset="0"/>
                        </a:rPr>
                        <a:t>Relative weight (%)</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21.23</a:t>
                      </a: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14.38</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11.64</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14.38</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8.90</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4.79</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3.42</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2.05</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3.42</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3.42</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12.33</a:t>
                      </a: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678007612"/>
                  </a:ext>
                </a:extLst>
              </a:tr>
              <a:tr h="190500">
                <a:tc>
                  <a:txBody>
                    <a:bodyPr/>
                    <a:lstStyle/>
                    <a:p>
                      <a:pPr algn="l" fontAlgn="b"/>
                      <a:r>
                        <a:rPr lang="en-US" sz="1100" b="0" i="0" u="none" strike="noStrike">
                          <a:solidFill>
                            <a:srgbClr val="000000"/>
                          </a:solidFill>
                          <a:effectLst/>
                          <a:latin typeface="Calibri" panose="020F0502020204030204" pitchFamily="34" charset="0"/>
                        </a:rPr>
                        <a:t>Rank Order</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5</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6</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7</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8</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11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9</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10</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4</a:t>
                      </a: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408882331"/>
                  </a:ext>
                </a:extLst>
              </a:tr>
            </a:tbl>
          </a:graphicData>
        </a:graphic>
      </p:graphicFrame>
      <p:pic>
        <p:nvPicPr>
          <p:cNvPr id="6" name="Graphic 5" descr="Back">
            <a:hlinkClick r:id="rId5" action="ppaction://hlinksldjump"/>
            <a:extLst>
              <a:ext uri="{FF2B5EF4-FFF2-40B4-BE49-F238E27FC236}">
                <a16:creationId xmlns:a16="http://schemas.microsoft.com/office/drawing/2014/main" id="{2903C686-C1B8-4E5A-AA65-B4F3EED964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277601" y="5160524"/>
            <a:ext cx="914399" cy="914400"/>
          </a:xfrm>
          <a:prstGeom prst="rect">
            <a:avLst/>
          </a:prstGeom>
        </p:spPr>
      </p:pic>
      <p:pic>
        <p:nvPicPr>
          <p:cNvPr id="8" name="Graphic 7" descr="Return">
            <a:hlinkClick r:id="rId6" action="ppaction://hlinksldjump"/>
            <a:extLst>
              <a:ext uri="{FF2B5EF4-FFF2-40B4-BE49-F238E27FC236}">
                <a16:creationId xmlns:a16="http://schemas.microsoft.com/office/drawing/2014/main" id="{188249EA-B8FD-43F0-B025-1AA5F99A83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 y="4246124"/>
            <a:ext cx="914400" cy="914400"/>
          </a:xfrm>
          <a:prstGeom prst="rect">
            <a:avLst/>
          </a:prstGeom>
        </p:spPr>
      </p:pic>
    </p:spTree>
    <p:extLst>
      <p:ext uri="{BB962C8B-B14F-4D97-AF65-F5344CB8AC3E}">
        <p14:creationId xmlns:p14="http://schemas.microsoft.com/office/powerpoint/2010/main" val="3859001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044B-5905-4281-92FC-44BBF5F710FE}"/>
              </a:ext>
            </a:extLst>
          </p:cNvPr>
          <p:cNvSpPr>
            <a:spLocks noGrp="1"/>
          </p:cNvSpPr>
          <p:nvPr>
            <p:ph type="title"/>
          </p:nvPr>
        </p:nvSpPr>
        <p:spPr/>
        <p:txBody>
          <a:bodyPr anchor="ctr"/>
          <a:lstStyle/>
          <a:p>
            <a:r>
              <a:rPr lang="en-US"/>
              <a:t>Back Up Concept Selection: Pugh 1</a:t>
            </a:r>
          </a:p>
        </p:txBody>
      </p:sp>
      <p:sp>
        <p:nvSpPr>
          <p:cNvPr id="4" name="Footer Placeholder 3">
            <a:extLst>
              <a:ext uri="{FF2B5EF4-FFF2-40B4-BE49-F238E27FC236}">
                <a16:creationId xmlns:a16="http://schemas.microsoft.com/office/drawing/2014/main" id="{4000B1A9-80FA-4E41-A7CB-5AC6799A0687}"/>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14858168-25A5-44B9-8B52-325E19CB17B3}"/>
              </a:ext>
            </a:extLst>
          </p:cNvPr>
          <p:cNvSpPr>
            <a:spLocks noGrp="1"/>
          </p:cNvSpPr>
          <p:nvPr>
            <p:ph type="sldNum" sz="quarter" idx="4"/>
          </p:nvPr>
        </p:nvSpPr>
        <p:spPr/>
        <p:txBody>
          <a:bodyPr/>
          <a:lstStyle/>
          <a:p>
            <a:fld id="{6F1FABC0-072B-4F22-8F9B-95A9D10B0206}" type="slidenum">
              <a:rPr lang="en-US" smtClean="0"/>
              <a:pPr/>
              <a:t>45</a:t>
            </a:fld>
            <a:endParaRPr lang="en-US"/>
          </a:p>
        </p:txBody>
      </p:sp>
      <p:pic>
        <p:nvPicPr>
          <p:cNvPr id="13" name="Graphic 12" descr="Back">
            <a:hlinkClick r:id="rId2" action="ppaction://hlinksldjump"/>
            <a:extLst>
              <a:ext uri="{FF2B5EF4-FFF2-40B4-BE49-F238E27FC236}">
                <a16:creationId xmlns:a16="http://schemas.microsoft.com/office/drawing/2014/main" id="{2BD0D396-30D1-46DE-A6FE-E184AD7F53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26" y="5160524"/>
            <a:ext cx="914400" cy="914400"/>
          </a:xfrm>
          <a:prstGeom prst="rect">
            <a:avLst/>
          </a:prstGeom>
        </p:spPr>
      </p:pic>
      <p:graphicFrame>
        <p:nvGraphicFramePr>
          <p:cNvPr id="7" name="Table 6">
            <a:extLst>
              <a:ext uri="{FF2B5EF4-FFF2-40B4-BE49-F238E27FC236}">
                <a16:creationId xmlns:a16="http://schemas.microsoft.com/office/drawing/2014/main" id="{00295D0B-2203-457B-B05C-41AC721D4544}"/>
              </a:ext>
            </a:extLst>
          </p:cNvPr>
          <p:cNvGraphicFramePr>
            <a:graphicFrameLocks noGrp="1"/>
          </p:cNvGraphicFramePr>
          <p:nvPr>
            <p:extLst>
              <p:ext uri="{D42A27DB-BD31-4B8C-83A1-F6EECF244321}">
                <p14:modId xmlns:p14="http://schemas.microsoft.com/office/powerpoint/2010/main" val="695446633"/>
              </p:ext>
            </p:extLst>
          </p:nvPr>
        </p:nvGraphicFramePr>
        <p:xfrm>
          <a:off x="2632845" y="1497013"/>
          <a:ext cx="6926309" cy="4294188"/>
        </p:xfrm>
        <a:graphic>
          <a:graphicData uri="http://schemas.openxmlformats.org/drawingml/2006/table">
            <a:tbl>
              <a:tblPr/>
              <a:tblGrid>
                <a:gridCol w="1337636">
                  <a:extLst>
                    <a:ext uri="{9D8B030D-6E8A-4147-A177-3AD203B41FA5}">
                      <a16:colId xmlns:a16="http://schemas.microsoft.com/office/drawing/2014/main" val="22653954"/>
                    </a:ext>
                  </a:extLst>
                </a:gridCol>
                <a:gridCol w="1073049">
                  <a:extLst>
                    <a:ext uri="{9D8B030D-6E8A-4147-A177-3AD203B41FA5}">
                      <a16:colId xmlns:a16="http://schemas.microsoft.com/office/drawing/2014/main" val="844934777"/>
                    </a:ext>
                  </a:extLst>
                </a:gridCol>
                <a:gridCol w="564453">
                  <a:extLst>
                    <a:ext uri="{9D8B030D-6E8A-4147-A177-3AD203B41FA5}">
                      <a16:colId xmlns:a16="http://schemas.microsoft.com/office/drawing/2014/main" val="3153618600"/>
                    </a:ext>
                  </a:extLst>
                </a:gridCol>
                <a:gridCol w="564453">
                  <a:extLst>
                    <a:ext uri="{9D8B030D-6E8A-4147-A177-3AD203B41FA5}">
                      <a16:colId xmlns:a16="http://schemas.microsoft.com/office/drawing/2014/main" val="1529844749"/>
                    </a:ext>
                  </a:extLst>
                </a:gridCol>
                <a:gridCol w="564453">
                  <a:extLst>
                    <a:ext uri="{9D8B030D-6E8A-4147-A177-3AD203B41FA5}">
                      <a16:colId xmlns:a16="http://schemas.microsoft.com/office/drawing/2014/main" val="3593098453"/>
                    </a:ext>
                  </a:extLst>
                </a:gridCol>
                <a:gridCol w="564453">
                  <a:extLst>
                    <a:ext uri="{9D8B030D-6E8A-4147-A177-3AD203B41FA5}">
                      <a16:colId xmlns:a16="http://schemas.microsoft.com/office/drawing/2014/main" val="150310065"/>
                    </a:ext>
                  </a:extLst>
                </a:gridCol>
                <a:gridCol w="564453">
                  <a:extLst>
                    <a:ext uri="{9D8B030D-6E8A-4147-A177-3AD203B41FA5}">
                      <a16:colId xmlns:a16="http://schemas.microsoft.com/office/drawing/2014/main" val="1077477067"/>
                    </a:ext>
                  </a:extLst>
                </a:gridCol>
                <a:gridCol w="564453">
                  <a:extLst>
                    <a:ext uri="{9D8B030D-6E8A-4147-A177-3AD203B41FA5}">
                      <a16:colId xmlns:a16="http://schemas.microsoft.com/office/drawing/2014/main" val="58935190"/>
                    </a:ext>
                  </a:extLst>
                </a:gridCol>
                <a:gridCol w="564453">
                  <a:extLst>
                    <a:ext uri="{9D8B030D-6E8A-4147-A177-3AD203B41FA5}">
                      <a16:colId xmlns:a16="http://schemas.microsoft.com/office/drawing/2014/main" val="2802671405"/>
                    </a:ext>
                  </a:extLst>
                </a:gridCol>
                <a:gridCol w="564453">
                  <a:extLst>
                    <a:ext uri="{9D8B030D-6E8A-4147-A177-3AD203B41FA5}">
                      <a16:colId xmlns:a16="http://schemas.microsoft.com/office/drawing/2014/main" val="2436019143"/>
                    </a:ext>
                  </a:extLst>
                </a:gridCol>
              </a:tblGrid>
              <a:tr h="394345">
                <a:tc>
                  <a:txBody>
                    <a:bodyPr/>
                    <a:lstStyle/>
                    <a:p>
                      <a:pPr algn="l" fontAlgn="b"/>
                      <a:endParaRPr lang="en-US" sz="1100" b="0" i="0" u="none" strike="noStrike">
                        <a:solidFill>
                          <a:srgbClr val="000000"/>
                        </a:solidFill>
                        <a:effectLst/>
                        <a:latin typeface="Calibri" panose="020F0502020204030204" pitchFamily="34" charset="0"/>
                      </a:endParaRPr>
                    </a:p>
                  </a:txBody>
                  <a:tcPr marL="7584" marR="7584" marT="7584"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584" marR="7584" marT="758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gridSpan="8">
                  <a:txBody>
                    <a:bodyPr/>
                    <a:lstStyle/>
                    <a:p>
                      <a:pPr algn="ctr" fontAlgn="b"/>
                      <a:r>
                        <a:rPr lang="en-US" sz="1800" b="0" i="0" u="none" strike="noStrike">
                          <a:solidFill>
                            <a:srgbClr val="000000"/>
                          </a:solidFill>
                          <a:effectLst/>
                          <a:latin typeface="Calibri" panose="020F0502020204030204" pitchFamily="34" charset="0"/>
                        </a:rPr>
                        <a:t>Concept </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23758963"/>
                  </a:ext>
                </a:extLst>
              </a:tr>
              <a:tr h="426575">
                <a:tc>
                  <a:txBody>
                    <a:bodyPr/>
                    <a:lstStyle/>
                    <a:p>
                      <a:pPr algn="l" fontAlgn="b"/>
                      <a:r>
                        <a:rPr lang="en-US" sz="1100" b="0" i="0" u="none" strike="noStrike">
                          <a:solidFill>
                            <a:srgbClr val="000000"/>
                          </a:solidFill>
                          <a:effectLst/>
                          <a:latin typeface="Calibri" panose="020F0502020204030204" pitchFamily="34" charset="0"/>
                        </a:rPr>
                        <a:t>Selection Criteria</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100" b="0" i="0" u="none" strike="noStrike">
                          <a:solidFill>
                            <a:srgbClr val="000000"/>
                          </a:solidFill>
                          <a:effectLst/>
                          <a:latin typeface="Calibri" panose="020F0502020204030204" pitchFamily="34" charset="0"/>
                        </a:rPr>
                        <a:t>Datum</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2</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3</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4</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5</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6</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7</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8</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7135138"/>
                  </a:ext>
                </a:extLst>
              </a:tr>
              <a:tr h="364011">
                <a:tc>
                  <a:txBody>
                    <a:bodyPr/>
                    <a:lstStyle/>
                    <a:p>
                      <a:pPr algn="l" fontAlgn="b"/>
                      <a:r>
                        <a:rPr lang="en-US" sz="1100" b="0" i="0" u="none" strike="noStrike">
                          <a:solidFill>
                            <a:srgbClr val="000000"/>
                          </a:solidFill>
                          <a:effectLst/>
                          <a:latin typeface="Calibri" panose="020F0502020204030204" pitchFamily="34" charset="0"/>
                        </a:rPr>
                        <a:t>Absorb Impact Energy</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11">
                  <a:txBody>
                    <a:bodyPr/>
                    <a:lstStyle/>
                    <a:p>
                      <a:pPr algn="ctr" fontAlgn="ctr"/>
                      <a:r>
                        <a:rPr lang="en-US" sz="2200" b="0" i="0" u="none" strike="noStrike">
                          <a:solidFill>
                            <a:srgbClr val="000000"/>
                          </a:solidFill>
                          <a:effectLst/>
                          <a:latin typeface="Calibri" panose="020F0502020204030204" pitchFamily="34" charset="0"/>
                        </a:rPr>
                        <a:t>Apollo Shock Absorbers</a:t>
                      </a:r>
                    </a:p>
                  </a:txBody>
                  <a:tcPr marL="7584" marR="7584" marT="7584"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783914667"/>
                  </a:ext>
                </a:extLst>
              </a:tr>
              <a:tr h="364011">
                <a:tc>
                  <a:txBody>
                    <a:bodyPr/>
                    <a:lstStyle/>
                    <a:p>
                      <a:pPr algn="l" fontAlgn="b"/>
                      <a:r>
                        <a:rPr lang="en-US" sz="1100" b="0" i="0" u="none" strike="noStrike">
                          <a:solidFill>
                            <a:srgbClr val="000000"/>
                          </a:solidFill>
                          <a:effectLst/>
                          <a:latin typeface="Calibri" panose="020F0502020204030204" pitchFamily="34" charset="0"/>
                        </a:rPr>
                        <a:t>Absorb Structural Shock</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903805349"/>
                  </a:ext>
                </a:extLst>
              </a:tr>
              <a:tr h="182005">
                <a:tc>
                  <a:txBody>
                    <a:bodyPr/>
                    <a:lstStyle/>
                    <a:p>
                      <a:pPr algn="l" fontAlgn="b"/>
                      <a:r>
                        <a:rPr lang="en-US" sz="1100" b="0" i="0" u="none" strike="noStrike">
                          <a:solidFill>
                            <a:srgbClr val="000000"/>
                          </a:solidFill>
                          <a:effectLst/>
                          <a:latin typeface="Calibri" panose="020F0502020204030204" pitchFamily="34" charset="0"/>
                        </a:rPr>
                        <a:t>Support Mass</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669312508"/>
                  </a:ext>
                </a:extLst>
              </a:tr>
              <a:tr h="364011">
                <a:tc>
                  <a:txBody>
                    <a:bodyPr/>
                    <a:lstStyle/>
                    <a:p>
                      <a:pPr algn="l" fontAlgn="b"/>
                      <a:r>
                        <a:rPr lang="en-US" sz="1100" b="0" i="0" u="none" strike="noStrike">
                          <a:solidFill>
                            <a:srgbClr val="000000"/>
                          </a:solidFill>
                          <a:effectLst/>
                          <a:latin typeface="Calibri" panose="020F0502020204030204" pitchFamily="34" charset="0"/>
                        </a:rPr>
                        <a:t>Return to Original State</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763074930"/>
                  </a:ext>
                </a:extLst>
              </a:tr>
              <a:tr h="364011">
                <a:tc>
                  <a:txBody>
                    <a:bodyPr/>
                    <a:lstStyle/>
                    <a:p>
                      <a:pPr algn="l" fontAlgn="b"/>
                      <a:r>
                        <a:rPr lang="en-US" sz="1100" b="0" i="0" u="none" strike="noStrike">
                          <a:solidFill>
                            <a:srgbClr val="000000"/>
                          </a:solidFill>
                          <a:effectLst/>
                          <a:latin typeface="Calibri" panose="020F0502020204030204" pitchFamily="34" charset="0"/>
                        </a:rPr>
                        <a:t>Indicate Reusability</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744757709"/>
                  </a:ext>
                </a:extLst>
              </a:tr>
              <a:tr h="364011">
                <a:tc>
                  <a:txBody>
                    <a:bodyPr/>
                    <a:lstStyle/>
                    <a:p>
                      <a:pPr algn="l" fontAlgn="b"/>
                      <a:r>
                        <a:rPr lang="en-US" sz="1100" b="0" i="0" u="none" strike="noStrike">
                          <a:solidFill>
                            <a:srgbClr val="000000"/>
                          </a:solidFill>
                          <a:effectLst/>
                          <a:latin typeface="Calibri" panose="020F0502020204030204" pitchFamily="34" charset="0"/>
                        </a:rPr>
                        <a:t>Prevent Excessive Rebound</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868342030"/>
                  </a:ext>
                </a:extLst>
              </a:tr>
              <a:tr h="182005">
                <a:tc>
                  <a:txBody>
                    <a:bodyPr/>
                    <a:lstStyle/>
                    <a:p>
                      <a:pPr algn="l" fontAlgn="b"/>
                      <a:r>
                        <a:rPr lang="en-US" sz="1100" b="0" i="0" u="none" strike="noStrike">
                          <a:solidFill>
                            <a:srgbClr val="000000"/>
                          </a:solidFill>
                          <a:effectLst/>
                          <a:latin typeface="Calibri" panose="020F0502020204030204" pitchFamily="34" charset="0"/>
                        </a:rPr>
                        <a:t>Transform Energy</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291044602"/>
                  </a:ext>
                </a:extLst>
              </a:tr>
              <a:tr h="182005">
                <a:tc>
                  <a:txBody>
                    <a:bodyPr/>
                    <a:lstStyle/>
                    <a:p>
                      <a:pPr algn="l" fontAlgn="b"/>
                      <a:r>
                        <a:rPr lang="en-US" sz="1100" b="0" i="0" u="none" strike="noStrike">
                          <a:solidFill>
                            <a:srgbClr val="000000"/>
                          </a:solidFill>
                          <a:effectLst/>
                          <a:latin typeface="Calibri" panose="020F0502020204030204" pitchFamily="34" charset="0"/>
                        </a:rPr>
                        <a:t>Dampen Vibrations</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371019324"/>
                  </a:ext>
                </a:extLst>
              </a:tr>
              <a:tr h="182005">
                <a:tc>
                  <a:txBody>
                    <a:bodyPr/>
                    <a:lstStyle/>
                    <a:p>
                      <a:pPr algn="l" fontAlgn="b"/>
                      <a:r>
                        <a:rPr lang="en-US" sz="1100" b="0" i="0" u="none" strike="noStrike">
                          <a:solidFill>
                            <a:srgbClr val="000000"/>
                          </a:solidFill>
                          <a:effectLst/>
                          <a:latin typeface="Calibri" panose="020F0502020204030204" pitchFamily="34" charset="0"/>
                        </a:rPr>
                        <a:t>Dissipate Energy</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61819662"/>
                  </a:ext>
                </a:extLst>
              </a:tr>
              <a:tr h="182005">
                <a:tc>
                  <a:txBody>
                    <a:bodyPr/>
                    <a:lstStyle/>
                    <a:p>
                      <a:pPr algn="l" fontAlgn="b"/>
                      <a:r>
                        <a:rPr lang="en-US" sz="1100" b="0" i="0" u="none" strike="noStrike">
                          <a:solidFill>
                            <a:srgbClr val="000000"/>
                          </a:solidFill>
                          <a:effectLst/>
                          <a:latin typeface="Calibri" panose="020F0502020204030204" pitchFamily="34" charset="0"/>
                        </a:rPr>
                        <a:t>Store Energy</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447564159"/>
                  </a:ext>
                </a:extLst>
              </a:tr>
              <a:tr h="371594">
                <a:tc>
                  <a:txBody>
                    <a:bodyPr/>
                    <a:lstStyle/>
                    <a:p>
                      <a:pPr algn="l" fontAlgn="b"/>
                      <a:r>
                        <a:rPr lang="en-US" sz="1100" b="0" i="0" u="none" strike="noStrike">
                          <a:solidFill>
                            <a:srgbClr val="000000"/>
                          </a:solidFill>
                          <a:effectLst/>
                          <a:latin typeface="Calibri" panose="020F0502020204030204" pitchFamily="34" charset="0"/>
                        </a:rPr>
                        <a:t>Withstand Lunar Conditions</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613230178"/>
                  </a:ext>
                </a:extLst>
              </a:tr>
              <a:tr h="182005">
                <a:tc>
                  <a:txBody>
                    <a:bodyPr/>
                    <a:lstStyle/>
                    <a:p>
                      <a:pPr algn="l" fontAlgn="b"/>
                      <a:r>
                        <a:rPr lang="en-US" sz="1100" b="0" i="0" u="none" strike="noStrike">
                          <a:solidFill>
                            <a:srgbClr val="000000"/>
                          </a:solidFill>
                          <a:effectLst/>
                          <a:latin typeface="Calibri" panose="020F0502020204030204" pitchFamily="34" charset="0"/>
                        </a:rPr>
                        <a:t>#of pluses</a:t>
                      </a:r>
                    </a:p>
                  </a:txBody>
                  <a:tcPr marL="7584" marR="7584" marT="758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7584" marR="7584" marT="75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3</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6</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5</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6</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5</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6</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6</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3</a:t>
                      </a:r>
                    </a:p>
                  </a:txBody>
                  <a:tcPr marL="7584" marR="7584" marT="75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354202923"/>
                  </a:ext>
                </a:extLst>
              </a:tr>
              <a:tr h="189589">
                <a:tc>
                  <a:txBody>
                    <a:bodyPr/>
                    <a:lstStyle/>
                    <a:p>
                      <a:pPr algn="l" fontAlgn="b"/>
                      <a:r>
                        <a:rPr lang="en-US" sz="1100" b="0" i="0" u="none" strike="noStrike">
                          <a:solidFill>
                            <a:srgbClr val="000000"/>
                          </a:solidFill>
                          <a:effectLst/>
                          <a:latin typeface="Calibri" panose="020F0502020204030204" pitchFamily="34" charset="0"/>
                        </a:rPr>
                        <a:t># of minuses</a:t>
                      </a:r>
                    </a:p>
                  </a:txBody>
                  <a:tcPr marL="7584" marR="7584" marT="758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7584" marR="7584" marT="75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4</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3</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3</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7584" marR="7584" marT="75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560784074"/>
                  </a:ext>
                </a:extLst>
              </a:tr>
            </a:tbl>
          </a:graphicData>
        </a:graphic>
      </p:graphicFrame>
      <p:pic>
        <p:nvPicPr>
          <p:cNvPr id="8" name="Graphic 7" descr="Back">
            <a:hlinkClick r:id="rId5" action="ppaction://hlinksldjump"/>
            <a:extLst>
              <a:ext uri="{FF2B5EF4-FFF2-40B4-BE49-F238E27FC236}">
                <a16:creationId xmlns:a16="http://schemas.microsoft.com/office/drawing/2014/main" id="{5D04C359-88D0-4DC9-AD58-6451D464C6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277601" y="5160524"/>
            <a:ext cx="914399" cy="914400"/>
          </a:xfrm>
          <a:prstGeom prst="rect">
            <a:avLst/>
          </a:prstGeom>
        </p:spPr>
      </p:pic>
      <p:pic>
        <p:nvPicPr>
          <p:cNvPr id="3" name="Graphic 2" descr="Return">
            <a:hlinkClick r:id="rId6" action="ppaction://hlinksldjump"/>
            <a:extLst>
              <a:ext uri="{FF2B5EF4-FFF2-40B4-BE49-F238E27FC236}">
                <a16:creationId xmlns:a16="http://schemas.microsoft.com/office/drawing/2014/main" id="{7496621D-5FC0-4DFE-9598-CC415B7F06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 y="4246124"/>
            <a:ext cx="914400" cy="914400"/>
          </a:xfrm>
          <a:prstGeom prst="rect">
            <a:avLst/>
          </a:prstGeom>
        </p:spPr>
      </p:pic>
    </p:spTree>
    <p:extLst>
      <p:ext uri="{BB962C8B-B14F-4D97-AF65-F5344CB8AC3E}">
        <p14:creationId xmlns:p14="http://schemas.microsoft.com/office/powerpoint/2010/main" val="8102709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044B-5905-4281-92FC-44BBF5F710FE}"/>
              </a:ext>
            </a:extLst>
          </p:cNvPr>
          <p:cNvSpPr>
            <a:spLocks noGrp="1"/>
          </p:cNvSpPr>
          <p:nvPr>
            <p:ph type="title"/>
          </p:nvPr>
        </p:nvSpPr>
        <p:spPr/>
        <p:txBody>
          <a:bodyPr anchor="ctr"/>
          <a:lstStyle/>
          <a:p>
            <a:r>
              <a:rPr lang="en-US"/>
              <a:t>Back Up Concept Selection: Pugh 2</a:t>
            </a:r>
          </a:p>
        </p:txBody>
      </p:sp>
      <p:sp>
        <p:nvSpPr>
          <p:cNvPr id="4" name="Footer Placeholder 3">
            <a:extLst>
              <a:ext uri="{FF2B5EF4-FFF2-40B4-BE49-F238E27FC236}">
                <a16:creationId xmlns:a16="http://schemas.microsoft.com/office/drawing/2014/main" id="{4000B1A9-80FA-4E41-A7CB-5AC6799A0687}"/>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14858168-25A5-44B9-8B52-325E19CB17B3}"/>
              </a:ext>
            </a:extLst>
          </p:cNvPr>
          <p:cNvSpPr>
            <a:spLocks noGrp="1"/>
          </p:cNvSpPr>
          <p:nvPr>
            <p:ph type="sldNum" sz="quarter" idx="4"/>
          </p:nvPr>
        </p:nvSpPr>
        <p:spPr/>
        <p:txBody>
          <a:bodyPr/>
          <a:lstStyle/>
          <a:p>
            <a:fld id="{6F1FABC0-072B-4F22-8F9B-95A9D10B0206}" type="slidenum">
              <a:rPr lang="en-US" smtClean="0"/>
              <a:pPr/>
              <a:t>46</a:t>
            </a:fld>
            <a:endParaRPr lang="en-US"/>
          </a:p>
        </p:txBody>
      </p:sp>
      <p:pic>
        <p:nvPicPr>
          <p:cNvPr id="13" name="Graphic 12" descr="Back">
            <a:hlinkClick r:id="rId2" action="ppaction://hlinksldjump"/>
            <a:extLst>
              <a:ext uri="{FF2B5EF4-FFF2-40B4-BE49-F238E27FC236}">
                <a16:creationId xmlns:a16="http://schemas.microsoft.com/office/drawing/2014/main" id="{2BD0D396-30D1-46DE-A6FE-E184AD7F53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26" y="5160524"/>
            <a:ext cx="914400" cy="914400"/>
          </a:xfrm>
          <a:prstGeom prst="rect">
            <a:avLst/>
          </a:prstGeom>
        </p:spPr>
      </p:pic>
      <p:graphicFrame>
        <p:nvGraphicFramePr>
          <p:cNvPr id="6" name="Table 5">
            <a:extLst>
              <a:ext uri="{FF2B5EF4-FFF2-40B4-BE49-F238E27FC236}">
                <a16:creationId xmlns:a16="http://schemas.microsoft.com/office/drawing/2014/main" id="{7053F69A-79F5-4240-A83E-F088501538C1}"/>
              </a:ext>
            </a:extLst>
          </p:cNvPr>
          <p:cNvGraphicFramePr>
            <a:graphicFrameLocks noGrp="1"/>
          </p:cNvGraphicFramePr>
          <p:nvPr>
            <p:extLst>
              <p:ext uri="{D42A27DB-BD31-4B8C-83A1-F6EECF244321}">
                <p14:modId xmlns:p14="http://schemas.microsoft.com/office/powerpoint/2010/main" val="4172941111"/>
              </p:ext>
            </p:extLst>
          </p:nvPr>
        </p:nvGraphicFramePr>
        <p:xfrm>
          <a:off x="4140200" y="1421130"/>
          <a:ext cx="3911600" cy="4015740"/>
        </p:xfrm>
        <a:graphic>
          <a:graphicData uri="http://schemas.openxmlformats.org/drawingml/2006/table">
            <a:tbl>
              <a:tblPr/>
              <a:tblGrid>
                <a:gridCol w="1274913">
                  <a:extLst>
                    <a:ext uri="{9D8B030D-6E8A-4147-A177-3AD203B41FA5}">
                      <a16:colId xmlns:a16="http://schemas.microsoft.com/office/drawing/2014/main" val="1717095149"/>
                    </a:ext>
                  </a:extLst>
                </a:gridCol>
                <a:gridCol w="1022732">
                  <a:extLst>
                    <a:ext uri="{9D8B030D-6E8A-4147-A177-3AD203B41FA5}">
                      <a16:colId xmlns:a16="http://schemas.microsoft.com/office/drawing/2014/main" val="1432151439"/>
                    </a:ext>
                  </a:extLst>
                </a:gridCol>
                <a:gridCol w="537985">
                  <a:extLst>
                    <a:ext uri="{9D8B030D-6E8A-4147-A177-3AD203B41FA5}">
                      <a16:colId xmlns:a16="http://schemas.microsoft.com/office/drawing/2014/main" val="4062831829"/>
                    </a:ext>
                  </a:extLst>
                </a:gridCol>
                <a:gridCol w="537985">
                  <a:extLst>
                    <a:ext uri="{9D8B030D-6E8A-4147-A177-3AD203B41FA5}">
                      <a16:colId xmlns:a16="http://schemas.microsoft.com/office/drawing/2014/main" val="273412340"/>
                    </a:ext>
                  </a:extLst>
                </a:gridCol>
                <a:gridCol w="537985">
                  <a:extLst>
                    <a:ext uri="{9D8B030D-6E8A-4147-A177-3AD203B41FA5}">
                      <a16:colId xmlns:a16="http://schemas.microsoft.com/office/drawing/2014/main" val="3834695442"/>
                    </a:ext>
                  </a:extLst>
                </a:gridCol>
              </a:tblGrid>
              <a:tr h="335280">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gridSpan="4">
                  <a:txBody>
                    <a:bodyPr/>
                    <a:lstStyle/>
                    <a:p>
                      <a:pPr algn="ctr" fontAlgn="b"/>
                      <a:r>
                        <a:rPr lang="en-US" sz="2000" b="0" i="0" u="none" strike="noStrike">
                          <a:solidFill>
                            <a:srgbClr val="000000"/>
                          </a:solidFill>
                          <a:effectLst/>
                          <a:latin typeface="Calibri" panose="020F0502020204030204" pitchFamily="34" charset="0"/>
                        </a:rPr>
                        <a:t>Concepts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90416098"/>
                  </a:ext>
                </a:extLst>
              </a:tr>
              <a:tr h="190500">
                <a:tc>
                  <a:txBody>
                    <a:bodyPr/>
                    <a:lstStyle/>
                    <a:p>
                      <a:pPr algn="l" fontAlgn="b"/>
                      <a:r>
                        <a:rPr lang="en-US" sz="1100" b="0" i="0" u="none" strike="noStrike">
                          <a:solidFill>
                            <a:srgbClr val="000000"/>
                          </a:solidFill>
                          <a:effectLst/>
                          <a:latin typeface="Calibri" panose="020F0502020204030204" pitchFamily="34" charset="0"/>
                        </a:rPr>
                        <a:t>Selection Criteria</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100" b="0" i="0" u="none" strike="noStrike">
                          <a:solidFill>
                            <a:srgbClr val="000000"/>
                          </a:solidFill>
                          <a:effectLst/>
                          <a:latin typeface="Calibri" panose="020F0502020204030204" pitchFamily="34" charset="0"/>
                        </a:rPr>
                        <a:t>Datum</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396233132"/>
                  </a:ext>
                </a:extLst>
              </a:tr>
              <a:tr h="365760">
                <a:tc>
                  <a:txBody>
                    <a:bodyPr/>
                    <a:lstStyle/>
                    <a:p>
                      <a:pPr algn="l" fontAlgn="b"/>
                      <a:r>
                        <a:rPr lang="en-US" sz="1100" b="0" i="0" u="none" strike="noStrike">
                          <a:solidFill>
                            <a:srgbClr val="000000"/>
                          </a:solidFill>
                          <a:effectLst/>
                          <a:latin typeface="Calibri" panose="020F0502020204030204" pitchFamily="34" charset="0"/>
                        </a:rPr>
                        <a:t>Absorb Impact Energy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11">
                  <a:txBody>
                    <a:bodyPr/>
                    <a:lstStyle/>
                    <a:p>
                      <a:pPr algn="ctr" fontAlgn="ctr"/>
                      <a:r>
                        <a:rPr lang="en-US" sz="2200" b="0" i="0" u="none" strike="noStrike">
                          <a:solidFill>
                            <a:srgbClr val="000000"/>
                          </a:solidFill>
                          <a:effectLst/>
                          <a:latin typeface="Calibri" panose="020F0502020204030204" pitchFamily="34" charset="0"/>
                        </a:rPr>
                        <a:t>Spider Legs</a:t>
                      </a:r>
                    </a:p>
                  </a:txBody>
                  <a:tcPr marL="7620" marR="7620" marT="762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360214554"/>
                  </a:ext>
                </a:extLst>
              </a:tr>
              <a:tr h="365760">
                <a:tc>
                  <a:txBody>
                    <a:bodyPr/>
                    <a:lstStyle/>
                    <a:p>
                      <a:pPr algn="l" fontAlgn="b"/>
                      <a:r>
                        <a:rPr lang="en-US" sz="1100" b="0" i="0" u="none" strike="noStrike">
                          <a:solidFill>
                            <a:srgbClr val="000000"/>
                          </a:solidFill>
                          <a:effectLst/>
                          <a:latin typeface="Calibri" panose="020F0502020204030204" pitchFamily="34" charset="0"/>
                        </a:rPr>
                        <a:t>Absorb Structural Shock</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832960000"/>
                  </a:ext>
                </a:extLst>
              </a:tr>
              <a:tr h="182880">
                <a:tc>
                  <a:txBody>
                    <a:bodyPr/>
                    <a:lstStyle/>
                    <a:p>
                      <a:pPr algn="l" fontAlgn="b"/>
                      <a:r>
                        <a:rPr lang="en-US" sz="1100" b="0" i="0" u="none" strike="noStrike">
                          <a:solidFill>
                            <a:srgbClr val="000000"/>
                          </a:solidFill>
                          <a:effectLst/>
                          <a:latin typeface="Calibri" panose="020F0502020204030204" pitchFamily="34" charset="0"/>
                        </a:rPr>
                        <a:t>Support Mass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190083289"/>
                  </a:ext>
                </a:extLst>
              </a:tr>
              <a:tr h="365760">
                <a:tc>
                  <a:txBody>
                    <a:bodyPr/>
                    <a:lstStyle/>
                    <a:p>
                      <a:pPr algn="l" fontAlgn="b"/>
                      <a:r>
                        <a:rPr lang="en-US" sz="1100" b="0" i="0" u="none" strike="noStrike">
                          <a:solidFill>
                            <a:srgbClr val="000000"/>
                          </a:solidFill>
                          <a:effectLst/>
                          <a:latin typeface="Calibri" panose="020F0502020204030204" pitchFamily="34" charset="0"/>
                        </a:rPr>
                        <a:t>Return to Original State</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405811065"/>
                  </a:ext>
                </a:extLst>
              </a:tr>
              <a:tr h="365760">
                <a:tc>
                  <a:txBody>
                    <a:bodyPr/>
                    <a:lstStyle/>
                    <a:p>
                      <a:pPr algn="l" fontAlgn="b"/>
                      <a:r>
                        <a:rPr lang="en-US" sz="1100" b="0" i="0" u="none" strike="noStrike">
                          <a:solidFill>
                            <a:srgbClr val="000000"/>
                          </a:solidFill>
                          <a:effectLst/>
                          <a:latin typeface="Calibri" panose="020F0502020204030204" pitchFamily="34" charset="0"/>
                        </a:rPr>
                        <a:t>Indicate Reusability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81599049"/>
                  </a:ext>
                </a:extLst>
              </a:tr>
              <a:tr h="365760">
                <a:tc>
                  <a:txBody>
                    <a:bodyPr/>
                    <a:lstStyle/>
                    <a:p>
                      <a:pPr algn="l" fontAlgn="b"/>
                      <a:r>
                        <a:rPr lang="en-US" sz="1100" b="0" i="0" u="none" strike="noStrike">
                          <a:solidFill>
                            <a:srgbClr val="000000"/>
                          </a:solidFill>
                          <a:effectLst/>
                          <a:latin typeface="Calibri" panose="020F0502020204030204" pitchFamily="34" charset="0"/>
                        </a:rPr>
                        <a:t>Prevent Excessive Rebound</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158218454"/>
                  </a:ext>
                </a:extLst>
              </a:tr>
              <a:tr h="182880">
                <a:tc>
                  <a:txBody>
                    <a:bodyPr/>
                    <a:lstStyle/>
                    <a:p>
                      <a:pPr algn="l" fontAlgn="b"/>
                      <a:r>
                        <a:rPr lang="en-US" sz="1100" b="0" i="0" u="none" strike="noStrike">
                          <a:solidFill>
                            <a:srgbClr val="000000"/>
                          </a:solidFill>
                          <a:effectLst/>
                          <a:latin typeface="Calibri" panose="020F0502020204030204" pitchFamily="34" charset="0"/>
                        </a:rPr>
                        <a:t>Transform Energy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339942251"/>
                  </a:ext>
                </a:extLst>
              </a:tr>
              <a:tr h="182880">
                <a:tc>
                  <a:txBody>
                    <a:bodyPr/>
                    <a:lstStyle/>
                    <a:p>
                      <a:pPr algn="l" fontAlgn="b"/>
                      <a:r>
                        <a:rPr lang="en-US" sz="1100" b="0" i="0" u="none" strike="noStrike">
                          <a:solidFill>
                            <a:srgbClr val="000000"/>
                          </a:solidFill>
                          <a:effectLst/>
                          <a:latin typeface="Calibri" panose="020F0502020204030204" pitchFamily="34" charset="0"/>
                        </a:rPr>
                        <a:t>Dampen Vibrations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759797016"/>
                  </a:ext>
                </a:extLst>
              </a:tr>
              <a:tr h="182880">
                <a:tc>
                  <a:txBody>
                    <a:bodyPr/>
                    <a:lstStyle/>
                    <a:p>
                      <a:pPr algn="l" fontAlgn="b"/>
                      <a:r>
                        <a:rPr lang="en-US" sz="1100" b="0" i="0" u="none" strike="noStrike">
                          <a:solidFill>
                            <a:srgbClr val="000000"/>
                          </a:solidFill>
                          <a:effectLst/>
                          <a:latin typeface="Calibri" panose="020F0502020204030204" pitchFamily="34" charset="0"/>
                        </a:rPr>
                        <a:t>Dissipate Energy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817105031"/>
                  </a:ext>
                </a:extLst>
              </a:tr>
              <a:tr h="182880">
                <a:tc>
                  <a:txBody>
                    <a:bodyPr/>
                    <a:lstStyle/>
                    <a:p>
                      <a:pPr algn="l" fontAlgn="b"/>
                      <a:r>
                        <a:rPr lang="en-US" sz="1100" b="0" i="0" u="none" strike="noStrike">
                          <a:solidFill>
                            <a:srgbClr val="000000"/>
                          </a:solidFill>
                          <a:effectLst/>
                          <a:latin typeface="Calibri" panose="020F0502020204030204" pitchFamily="34" charset="0"/>
                        </a:rPr>
                        <a:t>Store Energy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221739523"/>
                  </a:ext>
                </a:extLst>
              </a:tr>
              <a:tr h="373380">
                <a:tc>
                  <a:txBody>
                    <a:bodyPr/>
                    <a:lstStyle/>
                    <a:p>
                      <a:pPr algn="l" fontAlgn="b"/>
                      <a:r>
                        <a:rPr lang="en-US" sz="1100" b="0" i="0" u="none" strike="noStrike">
                          <a:solidFill>
                            <a:srgbClr val="000000"/>
                          </a:solidFill>
                          <a:effectLst/>
                          <a:latin typeface="Calibri" panose="020F0502020204030204" pitchFamily="34" charset="0"/>
                        </a:rPr>
                        <a:t>Withstand Lunar Conditions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831997271"/>
                  </a:ext>
                </a:extLst>
              </a:tr>
              <a:tr h="182880">
                <a:tc>
                  <a:txBody>
                    <a:bodyPr/>
                    <a:lstStyle/>
                    <a:p>
                      <a:pPr algn="l" fontAlgn="b"/>
                      <a:r>
                        <a:rPr lang="en-US" sz="1100" b="0" i="0" u="none" strike="noStrike">
                          <a:solidFill>
                            <a:srgbClr val="000000"/>
                          </a:solidFill>
                          <a:effectLst/>
                          <a:latin typeface="Calibri" panose="020F0502020204030204" pitchFamily="34" charset="0"/>
                        </a:rPr>
                        <a:t>#of pluses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5</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186552589"/>
                  </a:ext>
                </a:extLst>
              </a:tr>
              <a:tr h="190500">
                <a:tc>
                  <a:txBody>
                    <a:bodyPr/>
                    <a:lstStyle/>
                    <a:p>
                      <a:pPr algn="l" fontAlgn="b"/>
                      <a:r>
                        <a:rPr lang="en-US" sz="1100" b="0" i="0" u="none" strike="noStrike">
                          <a:solidFill>
                            <a:srgbClr val="000000"/>
                          </a:solidFill>
                          <a:effectLst/>
                          <a:latin typeface="Calibri" panose="020F0502020204030204" pitchFamily="34" charset="0"/>
                        </a:rPr>
                        <a:t># of minuses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469221108"/>
                  </a:ext>
                </a:extLst>
              </a:tr>
            </a:tbl>
          </a:graphicData>
        </a:graphic>
      </p:graphicFrame>
      <p:pic>
        <p:nvPicPr>
          <p:cNvPr id="8" name="Graphic 7" descr="Back">
            <a:hlinkClick r:id="rId5" action="ppaction://hlinksldjump"/>
            <a:extLst>
              <a:ext uri="{FF2B5EF4-FFF2-40B4-BE49-F238E27FC236}">
                <a16:creationId xmlns:a16="http://schemas.microsoft.com/office/drawing/2014/main" id="{0754DB38-853A-453D-A871-90F08B9F66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277601" y="5160524"/>
            <a:ext cx="914399" cy="914400"/>
          </a:xfrm>
          <a:prstGeom prst="rect">
            <a:avLst/>
          </a:prstGeom>
        </p:spPr>
      </p:pic>
      <p:pic>
        <p:nvPicPr>
          <p:cNvPr id="9" name="Graphic 8" descr="Return">
            <a:hlinkClick r:id="rId6" action="ppaction://hlinksldjump"/>
            <a:extLst>
              <a:ext uri="{FF2B5EF4-FFF2-40B4-BE49-F238E27FC236}">
                <a16:creationId xmlns:a16="http://schemas.microsoft.com/office/drawing/2014/main" id="{E7FB4A67-DC29-451F-9315-79208703A3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 y="4246124"/>
            <a:ext cx="914400" cy="914400"/>
          </a:xfrm>
          <a:prstGeom prst="rect">
            <a:avLst/>
          </a:prstGeom>
        </p:spPr>
      </p:pic>
    </p:spTree>
    <p:extLst>
      <p:ext uri="{BB962C8B-B14F-4D97-AF65-F5344CB8AC3E}">
        <p14:creationId xmlns:p14="http://schemas.microsoft.com/office/powerpoint/2010/main" val="21774023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044B-5905-4281-92FC-44BBF5F710FE}"/>
              </a:ext>
            </a:extLst>
          </p:cNvPr>
          <p:cNvSpPr>
            <a:spLocks noGrp="1"/>
          </p:cNvSpPr>
          <p:nvPr>
            <p:ph type="title"/>
          </p:nvPr>
        </p:nvSpPr>
        <p:spPr/>
        <p:txBody>
          <a:bodyPr anchor="ctr"/>
          <a:lstStyle/>
          <a:p>
            <a:r>
              <a:rPr lang="en-US"/>
              <a:t>Back Up Concept Selection: AHP 1</a:t>
            </a:r>
          </a:p>
        </p:txBody>
      </p:sp>
      <p:sp>
        <p:nvSpPr>
          <p:cNvPr id="4" name="Footer Placeholder 3">
            <a:extLst>
              <a:ext uri="{FF2B5EF4-FFF2-40B4-BE49-F238E27FC236}">
                <a16:creationId xmlns:a16="http://schemas.microsoft.com/office/drawing/2014/main" id="{4000B1A9-80FA-4E41-A7CB-5AC6799A0687}"/>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14858168-25A5-44B9-8B52-325E19CB17B3}"/>
              </a:ext>
            </a:extLst>
          </p:cNvPr>
          <p:cNvSpPr>
            <a:spLocks noGrp="1"/>
          </p:cNvSpPr>
          <p:nvPr>
            <p:ph type="sldNum" sz="quarter" idx="4"/>
          </p:nvPr>
        </p:nvSpPr>
        <p:spPr/>
        <p:txBody>
          <a:bodyPr/>
          <a:lstStyle/>
          <a:p>
            <a:fld id="{6F1FABC0-072B-4F22-8F9B-95A9D10B0206}" type="slidenum">
              <a:rPr lang="en-US" smtClean="0"/>
              <a:pPr/>
              <a:t>47</a:t>
            </a:fld>
            <a:endParaRPr lang="en-US"/>
          </a:p>
        </p:txBody>
      </p:sp>
      <p:pic>
        <p:nvPicPr>
          <p:cNvPr id="13" name="Graphic 12" descr="Back">
            <a:hlinkClick r:id="rId2" action="ppaction://hlinksldjump"/>
            <a:extLst>
              <a:ext uri="{FF2B5EF4-FFF2-40B4-BE49-F238E27FC236}">
                <a16:creationId xmlns:a16="http://schemas.microsoft.com/office/drawing/2014/main" id="{2BD0D396-30D1-46DE-A6FE-E184AD7F53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26" y="5160524"/>
            <a:ext cx="914400" cy="914400"/>
          </a:xfrm>
          <a:prstGeom prst="rect">
            <a:avLst/>
          </a:prstGeom>
        </p:spPr>
      </p:pic>
      <p:graphicFrame>
        <p:nvGraphicFramePr>
          <p:cNvPr id="8" name="Table 7">
            <a:extLst>
              <a:ext uri="{FF2B5EF4-FFF2-40B4-BE49-F238E27FC236}">
                <a16:creationId xmlns:a16="http://schemas.microsoft.com/office/drawing/2014/main" id="{91A9B934-7872-4D64-BB82-0B9415BA76C2}"/>
              </a:ext>
            </a:extLst>
          </p:cNvPr>
          <p:cNvGraphicFramePr>
            <a:graphicFrameLocks noGrp="1"/>
          </p:cNvGraphicFramePr>
          <p:nvPr>
            <p:extLst>
              <p:ext uri="{D42A27DB-BD31-4B8C-83A1-F6EECF244321}">
                <p14:modId xmlns:p14="http://schemas.microsoft.com/office/powerpoint/2010/main" val="4193639091"/>
              </p:ext>
            </p:extLst>
          </p:nvPr>
        </p:nvGraphicFramePr>
        <p:xfrm>
          <a:off x="2533650" y="1656397"/>
          <a:ext cx="7124700" cy="3660323"/>
        </p:xfrm>
        <a:graphic>
          <a:graphicData uri="http://schemas.openxmlformats.org/drawingml/2006/table">
            <a:tbl>
              <a:tblPr/>
              <a:tblGrid>
                <a:gridCol w="1625600">
                  <a:extLst>
                    <a:ext uri="{9D8B030D-6E8A-4147-A177-3AD203B41FA5}">
                      <a16:colId xmlns:a16="http://schemas.microsoft.com/office/drawing/2014/main" val="3895649038"/>
                    </a:ext>
                  </a:extLst>
                </a:gridCol>
                <a:gridCol w="762000">
                  <a:extLst>
                    <a:ext uri="{9D8B030D-6E8A-4147-A177-3AD203B41FA5}">
                      <a16:colId xmlns:a16="http://schemas.microsoft.com/office/drawing/2014/main" val="892983618"/>
                    </a:ext>
                  </a:extLst>
                </a:gridCol>
                <a:gridCol w="635000">
                  <a:extLst>
                    <a:ext uri="{9D8B030D-6E8A-4147-A177-3AD203B41FA5}">
                      <a16:colId xmlns:a16="http://schemas.microsoft.com/office/drawing/2014/main" val="3975611678"/>
                    </a:ext>
                  </a:extLst>
                </a:gridCol>
                <a:gridCol w="825500">
                  <a:extLst>
                    <a:ext uri="{9D8B030D-6E8A-4147-A177-3AD203B41FA5}">
                      <a16:colId xmlns:a16="http://schemas.microsoft.com/office/drawing/2014/main" val="2049634503"/>
                    </a:ext>
                  </a:extLst>
                </a:gridCol>
                <a:gridCol w="787400">
                  <a:extLst>
                    <a:ext uri="{9D8B030D-6E8A-4147-A177-3AD203B41FA5}">
                      <a16:colId xmlns:a16="http://schemas.microsoft.com/office/drawing/2014/main" val="1201949122"/>
                    </a:ext>
                  </a:extLst>
                </a:gridCol>
                <a:gridCol w="660400">
                  <a:extLst>
                    <a:ext uri="{9D8B030D-6E8A-4147-A177-3AD203B41FA5}">
                      <a16:colId xmlns:a16="http://schemas.microsoft.com/office/drawing/2014/main" val="3006988316"/>
                    </a:ext>
                  </a:extLst>
                </a:gridCol>
                <a:gridCol w="609600">
                  <a:extLst>
                    <a:ext uri="{9D8B030D-6E8A-4147-A177-3AD203B41FA5}">
                      <a16:colId xmlns:a16="http://schemas.microsoft.com/office/drawing/2014/main" val="81276023"/>
                    </a:ext>
                  </a:extLst>
                </a:gridCol>
                <a:gridCol w="609600">
                  <a:extLst>
                    <a:ext uri="{9D8B030D-6E8A-4147-A177-3AD203B41FA5}">
                      <a16:colId xmlns:a16="http://schemas.microsoft.com/office/drawing/2014/main" val="4207947796"/>
                    </a:ext>
                  </a:extLst>
                </a:gridCol>
                <a:gridCol w="609600">
                  <a:extLst>
                    <a:ext uri="{9D8B030D-6E8A-4147-A177-3AD203B41FA5}">
                      <a16:colId xmlns:a16="http://schemas.microsoft.com/office/drawing/2014/main" val="1901513872"/>
                    </a:ext>
                  </a:extLst>
                </a:gridCol>
              </a:tblGrid>
              <a:tr h="188818">
                <a:tc gridSpan="9">
                  <a:txBody>
                    <a:bodyPr/>
                    <a:lstStyle/>
                    <a:p>
                      <a:pPr algn="ctr" fontAlgn="b"/>
                      <a:r>
                        <a:rPr lang="en-US" sz="1100" b="0" i="0" u="none" strike="noStrike">
                          <a:solidFill>
                            <a:srgbClr val="000000"/>
                          </a:solidFill>
                          <a:effectLst/>
                          <a:latin typeface="Calibri" panose="020F0502020204030204" pitchFamily="34" charset="0"/>
                        </a:rPr>
                        <a:t>Criteria Matrix [c]</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3400155"/>
                  </a:ext>
                </a:extLst>
              </a:tr>
              <a:tr h="1134877">
                <a:tc>
                  <a:txBody>
                    <a:bodyPr/>
                    <a:lstStyle/>
                    <a:p>
                      <a:pPr algn="ctr" fontAlgn="b"/>
                      <a:r>
                        <a:rPr lang="en-US" sz="1100" b="0" i="0" u="none" strike="noStrike">
                          <a:solidFill>
                            <a:srgbClr val="000000"/>
                          </a:solidFill>
                          <a:effectLst/>
                          <a:latin typeface="Calibri" panose="020F0502020204030204" pitchFamily="34" charset="0"/>
                        </a:rPr>
                        <a:t>Customer Needs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Lightweight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Reusable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Dynamic qualities do not change after impact "hopping"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Reduce to &lt;3Gs acceleration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Consistent tooling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handle impact 10ft/s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can support 25000kg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&lt;10 degree offset from z axis</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33254595"/>
                  </a:ext>
                </a:extLst>
              </a:tr>
              <a:tr h="196686">
                <a:tc>
                  <a:txBody>
                    <a:bodyPr/>
                    <a:lstStyle/>
                    <a:p>
                      <a:pPr algn="l" fontAlgn="b"/>
                      <a:r>
                        <a:rPr lang="en-US" sz="1100" b="0" i="0" u="none" strike="noStrike">
                          <a:solidFill>
                            <a:srgbClr val="000000"/>
                          </a:solidFill>
                          <a:effectLst/>
                          <a:latin typeface="Calibri" panose="020F0502020204030204" pitchFamily="34" charset="0"/>
                        </a:rPr>
                        <a:t>Lightweight</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0.14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311609724"/>
                  </a:ext>
                </a:extLst>
              </a:tr>
              <a:tr h="196686">
                <a:tc>
                  <a:txBody>
                    <a:bodyPr/>
                    <a:lstStyle/>
                    <a:p>
                      <a:pPr algn="l" fontAlgn="b"/>
                      <a:r>
                        <a:rPr lang="en-US" sz="1100" b="0" i="0" u="none" strike="noStrike">
                          <a:solidFill>
                            <a:srgbClr val="000000"/>
                          </a:solidFill>
                          <a:effectLst/>
                          <a:latin typeface="Calibri" panose="020F0502020204030204" pitchFamily="34" charset="0"/>
                        </a:rPr>
                        <a:t>Reusable</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5.00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707541301"/>
                  </a:ext>
                </a:extLst>
              </a:tr>
              <a:tr h="385504">
                <a:tc>
                  <a:txBody>
                    <a:bodyPr/>
                    <a:lstStyle/>
                    <a:p>
                      <a:pPr algn="l" fontAlgn="b"/>
                      <a:r>
                        <a:rPr lang="en-US" sz="1100" b="0" i="0" u="none" strike="noStrike">
                          <a:solidFill>
                            <a:srgbClr val="000000"/>
                          </a:solidFill>
                          <a:effectLst/>
                          <a:latin typeface="Calibri" panose="020F0502020204030204" pitchFamily="34" charset="0"/>
                        </a:rPr>
                        <a:t>Dynamic qualities do not change after impact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100" b="0" i="0" u="none" strike="noStrike">
                          <a:solidFill>
                            <a:srgbClr val="000000"/>
                          </a:solidFill>
                          <a:effectLst/>
                          <a:latin typeface="Calibri" panose="020F0502020204030204" pitchFamily="34" charset="0"/>
                        </a:rPr>
                        <a:t>0.20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64280052"/>
                  </a:ext>
                </a:extLst>
              </a:tr>
              <a:tr h="385504">
                <a:tc>
                  <a:txBody>
                    <a:bodyPr/>
                    <a:lstStyle/>
                    <a:p>
                      <a:pPr algn="l" fontAlgn="b"/>
                      <a:r>
                        <a:rPr lang="en-US" sz="1100" b="0" i="0" u="none" strike="noStrike">
                          <a:solidFill>
                            <a:srgbClr val="000000"/>
                          </a:solidFill>
                          <a:effectLst/>
                          <a:latin typeface="Calibri" panose="020F0502020204030204" pitchFamily="34" charset="0"/>
                        </a:rPr>
                        <a:t>Reduce to &lt;3Gs acceleration</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5.00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5.00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1100" b="0" i="0" u="none" strike="noStrike">
                          <a:solidFill>
                            <a:srgbClr val="000000"/>
                          </a:solidFill>
                          <a:effectLst/>
                          <a:latin typeface="Calibri" panose="020F0502020204030204" pitchFamily="34" charset="0"/>
                        </a:rPr>
                        <a:t>5.00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583634606"/>
                  </a:ext>
                </a:extLst>
              </a:tr>
              <a:tr h="196686">
                <a:tc>
                  <a:txBody>
                    <a:bodyPr/>
                    <a:lstStyle/>
                    <a:p>
                      <a:pPr algn="l" fontAlgn="b"/>
                      <a:r>
                        <a:rPr lang="en-US" sz="1100" b="0" i="0" u="none" strike="noStrike">
                          <a:solidFill>
                            <a:srgbClr val="000000"/>
                          </a:solidFill>
                          <a:effectLst/>
                          <a:latin typeface="Calibri" panose="020F0502020204030204" pitchFamily="34" charset="0"/>
                        </a:rPr>
                        <a:t>Consistent tooling</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0.20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311011022"/>
                  </a:ext>
                </a:extLst>
              </a:tr>
              <a:tr h="196686">
                <a:tc>
                  <a:txBody>
                    <a:bodyPr/>
                    <a:lstStyle/>
                    <a:p>
                      <a:pPr algn="l" fontAlgn="b"/>
                      <a:r>
                        <a:rPr lang="en-US" sz="1100" b="0" i="0" u="none" strike="noStrike">
                          <a:solidFill>
                            <a:srgbClr val="000000"/>
                          </a:solidFill>
                          <a:effectLst/>
                          <a:latin typeface="Calibri" panose="020F0502020204030204" pitchFamily="34" charset="0"/>
                        </a:rPr>
                        <a:t>handle impact speed 10ft/s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7.00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5.00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5.00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5.00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190110734"/>
                  </a:ext>
                </a:extLst>
              </a:tr>
              <a:tr h="196686">
                <a:tc>
                  <a:txBody>
                    <a:bodyPr/>
                    <a:lstStyle/>
                    <a:p>
                      <a:pPr algn="l" fontAlgn="b"/>
                      <a:r>
                        <a:rPr lang="en-US" sz="1100" b="0" i="0" u="none" strike="noStrike">
                          <a:solidFill>
                            <a:srgbClr val="000000"/>
                          </a:solidFill>
                          <a:effectLst/>
                          <a:latin typeface="Calibri" panose="020F0502020204030204" pitchFamily="34" charset="0"/>
                        </a:rPr>
                        <a:t>can support 32800kg</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5.00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5.00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100" b="0" i="0" u="none" strike="noStrike">
                          <a:solidFill>
                            <a:srgbClr val="000000"/>
                          </a:solidFill>
                          <a:effectLst/>
                          <a:latin typeface="Calibri" panose="020F0502020204030204" pitchFamily="34" charset="0"/>
                        </a:rPr>
                        <a:t>5.00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172366210"/>
                  </a:ext>
                </a:extLst>
              </a:tr>
              <a:tr h="385504">
                <a:tc>
                  <a:txBody>
                    <a:bodyPr/>
                    <a:lstStyle/>
                    <a:p>
                      <a:pPr algn="l" fontAlgn="b"/>
                      <a:r>
                        <a:rPr lang="en-US" sz="1100" b="0" i="0" u="none" strike="noStrike">
                          <a:solidFill>
                            <a:srgbClr val="000000"/>
                          </a:solidFill>
                          <a:effectLst/>
                          <a:latin typeface="Calibri" panose="020F0502020204030204" pitchFamily="34" charset="0"/>
                        </a:rPr>
                        <a:t>&lt;10 degree offset from z axis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0.20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793846779"/>
                  </a:ext>
                </a:extLst>
              </a:tr>
              <a:tr h="196686">
                <a:tc>
                  <a:txBody>
                    <a:bodyPr/>
                    <a:lstStyle/>
                    <a:p>
                      <a:pPr algn="l" fontAlgn="b"/>
                      <a:r>
                        <a:rPr lang="en-US" sz="1100" b="0" i="0" u="none" strike="noStrike">
                          <a:solidFill>
                            <a:srgbClr val="000000"/>
                          </a:solidFill>
                          <a:effectLst/>
                          <a:latin typeface="Calibri" panose="020F0502020204030204" pitchFamily="34" charset="0"/>
                        </a:rPr>
                        <a:t>Sum</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27.33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13.20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22.67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8.27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26.00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2.74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5.60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100" b="0" i="0" u="none" strike="noStrike">
                          <a:solidFill>
                            <a:srgbClr val="000000"/>
                          </a:solidFill>
                          <a:effectLst/>
                          <a:latin typeface="Calibri" panose="020F0502020204030204" pitchFamily="34" charset="0"/>
                        </a:rPr>
                        <a:t>18.00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00800229"/>
                  </a:ext>
                </a:extLst>
              </a:tr>
            </a:tbl>
          </a:graphicData>
        </a:graphic>
      </p:graphicFrame>
      <p:pic>
        <p:nvPicPr>
          <p:cNvPr id="9" name="Graphic 8" descr="Back">
            <a:hlinkClick r:id="rId5" action="ppaction://hlinksldjump"/>
            <a:extLst>
              <a:ext uri="{FF2B5EF4-FFF2-40B4-BE49-F238E27FC236}">
                <a16:creationId xmlns:a16="http://schemas.microsoft.com/office/drawing/2014/main" id="{B5A393B0-AFCB-49A4-8439-BC4EEA9B22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277601" y="5160524"/>
            <a:ext cx="914399" cy="914400"/>
          </a:xfrm>
          <a:prstGeom prst="rect">
            <a:avLst/>
          </a:prstGeom>
        </p:spPr>
      </p:pic>
      <p:pic>
        <p:nvPicPr>
          <p:cNvPr id="10" name="Graphic 9" descr="Return">
            <a:hlinkClick r:id="rId6" action="ppaction://hlinksldjump"/>
            <a:extLst>
              <a:ext uri="{FF2B5EF4-FFF2-40B4-BE49-F238E27FC236}">
                <a16:creationId xmlns:a16="http://schemas.microsoft.com/office/drawing/2014/main" id="{67EBD3B0-6556-4788-AE04-EA120AB338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 y="4246124"/>
            <a:ext cx="914400" cy="914400"/>
          </a:xfrm>
          <a:prstGeom prst="rect">
            <a:avLst/>
          </a:prstGeom>
        </p:spPr>
      </p:pic>
    </p:spTree>
    <p:extLst>
      <p:ext uri="{BB962C8B-B14F-4D97-AF65-F5344CB8AC3E}">
        <p14:creationId xmlns:p14="http://schemas.microsoft.com/office/powerpoint/2010/main" val="32640088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044B-5905-4281-92FC-44BBF5F710FE}"/>
              </a:ext>
            </a:extLst>
          </p:cNvPr>
          <p:cNvSpPr>
            <a:spLocks noGrp="1"/>
          </p:cNvSpPr>
          <p:nvPr>
            <p:ph type="title"/>
          </p:nvPr>
        </p:nvSpPr>
        <p:spPr/>
        <p:txBody>
          <a:bodyPr anchor="ctr"/>
          <a:lstStyle/>
          <a:p>
            <a:r>
              <a:rPr lang="en-US"/>
              <a:t>Back Up Concept Selection: AHP 2</a:t>
            </a:r>
          </a:p>
        </p:txBody>
      </p:sp>
      <p:sp>
        <p:nvSpPr>
          <p:cNvPr id="4" name="Footer Placeholder 3">
            <a:extLst>
              <a:ext uri="{FF2B5EF4-FFF2-40B4-BE49-F238E27FC236}">
                <a16:creationId xmlns:a16="http://schemas.microsoft.com/office/drawing/2014/main" id="{4000B1A9-80FA-4E41-A7CB-5AC6799A0687}"/>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14858168-25A5-44B9-8B52-325E19CB17B3}"/>
              </a:ext>
            </a:extLst>
          </p:cNvPr>
          <p:cNvSpPr>
            <a:spLocks noGrp="1"/>
          </p:cNvSpPr>
          <p:nvPr>
            <p:ph type="sldNum" sz="quarter" idx="4"/>
          </p:nvPr>
        </p:nvSpPr>
        <p:spPr/>
        <p:txBody>
          <a:bodyPr/>
          <a:lstStyle/>
          <a:p>
            <a:fld id="{6F1FABC0-072B-4F22-8F9B-95A9D10B0206}" type="slidenum">
              <a:rPr lang="en-US" smtClean="0"/>
              <a:pPr/>
              <a:t>48</a:t>
            </a:fld>
            <a:endParaRPr lang="en-US"/>
          </a:p>
        </p:txBody>
      </p:sp>
      <p:pic>
        <p:nvPicPr>
          <p:cNvPr id="13" name="Graphic 12" descr="Back">
            <a:hlinkClick r:id="rId2" action="ppaction://hlinksldjump"/>
            <a:extLst>
              <a:ext uri="{FF2B5EF4-FFF2-40B4-BE49-F238E27FC236}">
                <a16:creationId xmlns:a16="http://schemas.microsoft.com/office/drawing/2014/main" id="{2BD0D396-30D1-46DE-A6FE-E184AD7F53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26" y="5160524"/>
            <a:ext cx="914400" cy="914400"/>
          </a:xfrm>
          <a:prstGeom prst="rect">
            <a:avLst/>
          </a:prstGeom>
        </p:spPr>
      </p:pic>
      <p:graphicFrame>
        <p:nvGraphicFramePr>
          <p:cNvPr id="6" name="Table 5">
            <a:extLst>
              <a:ext uri="{FF2B5EF4-FFF2-40B4-BE49-F238E27FC236}">
                <a16:creationId xmlns:a16="http://schemas.microsoft.com/office/drawing/2014/main" id="{E4570E96-AF71-4D4B-A51F-26235E5D802E}"/>
              </a:ext>
            </a:extLst>
          </p:cNvPr>
          <p:cNvGraphicFramePr>
            <a:graphicFrameLocks noGrp="1"/>
          </p:cNvGraphicFramePr>
          <p:nvPr>
            <p:extLst>
              <p:ext uri="{D42A27DB-BD31-4B8C-83A1-F6EECF244321}">
                <p14:modId xmlns:p14="http://schemas.microsoft.com/office/powerpoint/2010/main" val="134279152"/>
              </p:ext>
            </p:extLst>
          </p:nvPr>
        </p:nvGraphicFramePr>
        <p:xfrm>
          <a:off x="2228849" y="2179320"/>
          <a:ext cx="7734301" cy="2499360"/>
        </p:xfrm>
        <a:graphic>
          <a:graphicData uri="http://schemas.openxmlformats.org/drawingml/2006/table">
            <a:tbl>
              <a:tblPr/>
              <a:tblGrid>
                <a:gridCol w="1895807">
                  <a:extLst>
                    <a:ext uri="{9D8B030D-6E8A-4147-A177-3AD203B41FA5}">
                      <a16:colId xmlns:a16="http://schemas.microsoft.com/office/drawing/2014/main" val="3869906828"/>
                    </a:ext>
                  </a:extLst>
                </a:gridCol>
                <a:gridCol w="710928">
                  <a:extLst>
                    <a:ext uri="{9D8B030D-6E8A-4147-A177-3AD203B41FA5}">
                      <a16:colId xmlns:a16="http://schemas.microsoft.com/office/drawing/2014/main" val="1856500248"/>
                    </a:ext>
                  </a:extLst>
                </a:gridCol>
                <a:gridCol w="595402">
                  <a:extLst>
                    <a:ext uri="{9D8B030D-6E8A-4147-A177-3AD203B41FA5}">
                      <a16:colId xmlns:a16="http://schemas.microsoft.com/office/drawing/2014/main" val="158166391"/>
                    </a:ext>
                  </a:extLst>
                </a:gridCol>
                <a:gridCol w="764247">
                  <a:extLst>
                    <a:ext uri="{9D8B030D-6E8A-4147-A177-3AD203B41FA5}">
                      <a16:colId xmlns:a16="http://schemas.microsoft.com/office/drawing/2014/main" val="437863994"/>
                    </a:ext>
                  </a:extLst>
                </a:gridCol>
                <a:gridCol w="728701">
                  <a:extLst>
                    <a:ext uri="{9D8B030D-6E8A-4147-A177-3AD203B41FA5}">
                      <a16:colId xmlns:a16="http://schemas.microsoft.com/office/drawing/2014/main" val="1008064569"/>
                    </a:ext>
                  </a:extLst>
                </a:gridCol>
                <a:gridCol w="622062">
                  <a:extLst>
                    <a:ext uri="{9D8B030D-6E8A-4147-A177-3AD203B41FA5}">
                      <a16:colId xmlns:a16="http://schemas.microsoft.com/office/drawing/2014/main" val="21934186"/>
                    </a:ext>
                  </a:extLst>
                </a:gridCol>
                <a:gridCol w="568742">
                  <a:extLst>
                    <a:ext uri="{9D8B030D-6E8A-4147-A177-3AD203B41FA5}">
                      <a16:colId xmlns:a16="http://schemas.microsoft.com/office/drawing/2014/main" val="342245148"/>
                    </a:ext>
                  </a:extLst>
                </a:gridCol>
                <a:gridCol w="568742">
                  <a:extLst>
                    <a:ext uri="{9D8B030D-6E8A-4147-A177-3AD203B41FA5}">
                      <a16:colId xmlns:a16="http://schemas.microsoft.com/office/drawing/2014/main" val="800359077"/>
                    </a:ext>
                  </a:extLst>
                </a:gridCol>
                <a:gridCol w="568742">
                  <a:extLst>
                    <a:ext uri="{9D8B030D-6E8A-4147-A177-3AD203B41FA5}">
                      <a16:colId xmlns:a16="http://schemas.microsoft.com/office/drawing/2014/main" val="1708276928"/>
                    </a:ext>
                  </a:extLst>
                </a:gridCol>
                <a:gridCol w="710928">
                  <a:extLst>
                    <a:ext uri="{9D8B030D-6E8A-4147-A177-3AD203B41FA5}">
                      <a16:colId xmlns:a16="http://schemas.microsoft.com/office/drawing/2014/main" val="826618190"/>
                    </a:ext>
                  </a:extLst>
                </a:gridCol>
              </a:tblGrid>
              <a:tr h="190500">
                <a:tc gridSpan="9">
                  <a:txBody>
                    <a:bodyPr/>
                    <a:lstStyle/>
                    <a:p>
                      <a:pPr algn="ctr" fontAlgn="b"/>
                      <a:r>
                        <a:rPr lang="en-US" sz="1100" b="0" i="0" u="none" strike="noStrike">
                          <a:solidFill>
                            <a:srgbClr val="000000"/>
                          </a:solidFill>
                          <a:effectLst/>
                          <a:latin typeface="Calibri" panose="020F0502020204030204" pitchFamily="34" charset="0"/>
                        </a:rPr>
                        <a:t>Normalized Matrix</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{W}</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9573728"/>
                  </a:ext>
                </a:extLst>
              </a:tr>
              <a:tr h="190500">
                <a:tc>
                  <a:txBody>
                    <a:bodyPr/>
                    <a:lstStyle/>
                    <a:p>
                      <a:pPr algn="l" fontAlgn="b"/>
                      <a:r>
                        <a:rPr lang="en-US" sz="1100" b="0" i="0" u="none" strike="noStrike">
                          <a:solidFill>
                            <a:srgbClr val="000000"/>
                          </a:solidFill>
                          <a:effectLst/>
                          <a:latin typeface="Calibri" panose="020F0502020204030204" pitchFamily="34" charset="0"/>
                        </a:rPr>
                        <a:t>Lightweight</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0.03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0.01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0.02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0.12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0.05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0.04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0.02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0.0403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91804744"/>
                  </a:ext>
                </a:extLst>
              </a:tr>
              <a:tr h="182880">
                <a:tc>
                  <a:txBody>
                    <a:bodyPr/>
                    <a:lstStyle/>
                    <a:p>
                      <a:pPr algn="l" fontAlgn="b"/>
                      <a:r>
                        <a:rPr lang="en-US" sz="1100" b="0" i="0" u="none" strike="noStrike">
                          <a:solidFill>
                            <a:srgbClr val="000000"/>
                          </a:solidFill>
                          <a:effectLst/>
                          <a:latin typeface="Calibri" panose="020F0502020204030204" pitchFamily="34" charset="0"/>
                        </a:rPr>
                        <a:t>Reusable</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0.1098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0.0758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0.1324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0.0403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0.1923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0.0729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0.0595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0.1667</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0.1062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60238764"/>
                  </a:ext>
                </a:extLst>
              </a:tr>
              <a:tr h="365760">
                <a:tc>
                  <a:txBody>
                    <a:bodyPr/>
                    <a:lstStyle/>
                    <a:p>
                      <a:pPr algn="l" fontAlgn="b"/>
                      <a:r>
                        <a:rPr lang="en-US" sz="1100" b="0" i="0" u="none" strike="noStrike">
                          <a:solidFill>
                            <a:srgbClr val="000000"/>
                          </a:solidFill>
                          <a:effectLst/>
                          <a:latin typeface="Calibri" panose="020F0502020204030204" pitchFamily="34" charset="0"/>
                        </a:rPr>
                        <a:t>Dynamic qualities do not change after impact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0.1098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0.0253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0.0441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0.0242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0.1154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0.0729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0.0357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0.0185</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0.0557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28527757"/>
                  </a:ext>
                </a:extLst>
              </a:tr>
              <a:tr h="365760">
                <a:tc>
                  <a:txBody>
                    <a:bodyPr/>
                    <a:lstStyle/>
                    <a:p>
                      <a:pPr algn="l" fontAlgn="b"/>
                      <a:r>
                        <a:rPr lang="en-US" sz="1100" b="0" i="0" u="none" strike="noStrike">
                          <a:solidFill>
                            <a:srgbClr val="000000"/>
                          </a:solidFill>
                          <a:effectLst/>
                          <a:latin typeface="Calibri" panose="020F0502020204030204" pitchFamily="34" charset="0"/>
                        </a:rPr>
                        <a:t>Reduce to &lt;3Gs acceleration</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0.1829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0.2273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0.2206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0.1210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0.1923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0.1215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0.0595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0.1667</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0.1615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26576410"/>
                  </a:ext>
                </a:extLst>
              </a:tr>
              <a:tr h="182880">
                <a:tc>
                  <a:txBody>
                    <a:bodyPr/>
                    <a:lstStyle/>
                    <a:p>
                      <a:pPr algn="l" fontAlgn="b"/>
                      <a:r>
                        <a:rPr lang="en-US" sz="1100" b="0" i="0" u="none" strike="noStrike">
                          <a:solidFill>
                            <a:srgbClr val="000000"/>
                          </a:solidFill>
                          <a:effectLst/>
                          <a:latin typeface="Calibri" panose="020F0502020204030204" pitchFamily="34" charset="0"/>
                        </a:rPr>
                        <a:t>Consistent tooling</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0.0122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0.0152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0.0147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0.0242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0.0385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0.1215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0.0595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0.0185</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0.0380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43027031"/>
                  </a:ext>
                </a:extLst>
              </a:tr>
              <a:tr h="182880">
                <a:tc>
                  <a:txBody>
                    <a:bodyPr/>
                    <a:lstStyle/>
                    <a:p>
                      <a:pPr algn="l" fontAlgn="b"/>
                      <a:r>
                        <a:rPr lang="en-US" sz="1100" b="0" i="0" u="none" strike="noStrike">
                          <a:solidFill>
                            <a:srgbClr val="000000"/>
                          </a:solidFill>
                          <a:effectLst/>
                          <a:latin typeface="Calibri" panose="020F0502020204030204" pitchFamily="34" charset="0"/>
                        </a:rPr>
                        <a:t>handle impact speed 10ft/s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0.2561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0.3788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0.2206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0.3629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0.1154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0.3646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0.5357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0.2778</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0.3140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95346026"/>
                  </a:ext>
                </a:extLst>
              </a:tr>
              <a:tr h="182880">
                <a:tc>
                  <a:txBody>
                    <a:bodyPr/>
                    <a:lstStyle/>
                    <a:p>
                      <a:pPr algn="l" fontAlgn="b"/>
                      <a:r>
                        <a:rPr lang="en-US" sz="1100" b="0" i="0" u="none" strike="noStrike">
                          <a:solidFill>
                            <a:srgbClr val="000000"/>
                          </a:solidFill>
                          <a:effectLst/>
                          <a:latin typeface="Calibri" panose="020F0502020204030204" pitchFamily="34" charset="0"/>
                        </a:rPr>
                        <a:t>can support 32800kg</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0.1829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0.2273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0.2206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0.3629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0.1154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0.1215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0.1786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0.2778</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0.2109</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44099394"/>
                  </a:ext>
                </a:extLst>
              </a:tr>
              <a:tr h="365760">
                <a:tc>
                  <a:txBody>
                    <a:bodyPr/>
                    <a:lstStyle/>
                    <a:p>
                      <a:pPr algn="l" fontAlgn="b"/>
                      <a:r>
                        <a:rPr lang="en-US" sz="1100" b="0" i="0" u="none" strike="noStrike">
                          <a:solidFill>
                            <a:srgbClr val="000000"/>
                          </a:solidFill>
                          <a:effectLst/>
                          <a:latin typeface="Calibri" panose="020F0502020204030204" pitchFamily="34" charset="0"/>
                        </a:rPr>
                        <a:t>&lt;10 degree offset from z axis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0.1098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0.0253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0.1324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0.0403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0.1154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0.0729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0.0357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0.0556</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0.0734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93709849"/>
                  </a:ext>
                </a:extLst>
              </a:tr>
              <a:tr h="289560">
                <a:tc>
                  <a:txBody>
                    <a:bodyPr/>
                    <a:lstStyle/>
                    <a:p>
                      <a:pPr algn="l" fontAlgn="b"/>
                      <a:r>
                        <a:rPr lang="en-US" sz="1100" b="0" i="0" u="none" strike="noStrike">
                          <a:solidFill>
                            <a:srgbClr val="000000"/>
                          </a:solidFill>
                          <a:effectLst/>
                          <a:latin typeface="Calibri" panose="020F0502020204030204" pitchFamily="34" charset="0"/>
                        </a:rPr>
                        <a:t>Sum</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1.0000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2720728"/>
                  </a:ext>
                </a:extLst>
              </a:tr>
            </a:tbl>
          </a:graphicData>
        </a:graphic>
      </p:graphicFrame>
      <p:pic>
        <p:nvPicPr>
          <p:cNvPr id="7" name="Graphic 6" descr="Back">
            <a:hlinkClick r:id="rId5" action="ppaction://hlinksldjump"/>
            <a:extLst>
              <a:ext uri="{FF2B5EF4-FFF2-40B4-BE49-F238E27FC236}">
                <a16:creationId xmlns:a16="http://schemas.microsoft.com/office/drawing/2014/main" id="{7331AEB9-F0C5-4D03-8930-0D6E7A3615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277601" y="5160524"/>
            <a:ext cx="914399" cy="914400"/>
          </a:xfrm>
          <a:prstGeom prst="rect">
            <a:avLst/>
          </a:prstGeom>
        </p:spPr>
      </p:pic>
      <p:pic>
        <p:nvPicPr>
          <p:cNvPr id="9" name="Graphic 8" descr="Return">
            <a:hlinkClick r:id="rId6" action="ppaction://hlinksldjump"/>
            <a:extLst>
              <a:ext uri="{FF2B5EF4-FFF2-40B4-BE49-F238E27FC236}">
                <a16:creationId xmlns:a16="http://schemas.microsoft.com/office/drawing/2014/main" id="{60118E14-705F-46C7-836D-9BE85B2A36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 y="4246124"/>
            <a:ext cx="914400" cy="914400"/>
          </a:xfrm>
          <a:prstGeom prst="rect">
            <a:avLst/>
          </a:prstGeom>
        </p:spPr>
      </p:pic>
    </p:spTree>
    <p:extLst>
      <p:ext uri="{BB962C8B-B14F-4D97-AF65-F5344CB8AC3E}">
        <p14:creationId xmlns:p14="http://schemas.microsoft.com/office/powerpoint/2010/main" val="42382019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044B-5905-4281-92FC-44BBF5F710FE}"/>
              </a:ext>
            </a:extLst>
          </p:cNvPr>
          <p:cNvSpPr>
            <a:spLocks noGrp="1"/>
          </p:cNvSpPr>
          <p:nvPr>
            <p:ph type="title"/>
          </p:nvPr>
        </p:nvSpPr>
        <p:spPr/>
        <p:txBody>
          <a:bodyPr anchor="ctr"/>
          <a:lstStyle/>
          <a:p>
            <a:r>
              <a:rPr lang="en-US"/>
              <a:t>Back Up Concept Selection: AHP 3</a:t>
            </a:r>
          </a:p>
        </p:txBody>
      </p:sp>
      <p:sp>
        <p:nvSpPr>
          <p:cNvPr id="4" name="Footer Placeholder 3">
            <a:extLst>
              <a:ext uri="{FF2B5EF4-FFF2-40B4-BE49-F238E27FC236}">
                <a16:creationId xmlns:a16="http://schemas.microsoft.com/office/drawing/2014/main" id="{4000B1A9-80FA-4E41-A7CB-5AC6799A0687}"/>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14858168-25A5-44B9-8B52-325E19CB17B3}"/>
              </a:ext>
            </a:extLst>
          </p:cNvPr>
          <p:cNvSpPr>
            <a:spLocks noGrp="1"/>
          </p:cNvSpPr>
          <p:nvPr>
            <p:ph type="sldNum" sz="quarter" idx="4"/>
          </p:nvPr>
        </p:nvSpPr>
        <p:spPr/>
        <p:txBody>
          <a:bodyPr/>
          <a:lstStyle/>
          <a:p>
            <a:fld id="{6F1FABC0-072B-4F22-8F9B-95A9D10B0206}" type="slidenum">
              <a:rPr lang="en-US" smtClean="0"/>
              <a:pPr/>
              <a:t>49</a:t>
            </a:fld>
            <a:endParaRPr lang="en-US"/>
          </a:p>
        </p:txBody>
      </p:sp>
      <p:pic>
        <p:nvPicPr>
          <p:cNvPr id="13" name="Graphic 12" descr="Back">
            <a:hlinkClick r:id="rId2" action="ppaction://hlinksldjump"/>
            <a:extLst>
              <a:ext uri="{FF2B5EF4-FFF2-40B4-BE49-F238E27FC236}">
                <a16:creationId xmlns:a16="http://schemas.microsoft.com/office/drawing/2014/main" id="{2BD0D396-30D1-46DE-A6FE-E184AD7F53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26" y="5160524"/>
            <a:ext cx="914400" cy="914400"/>
          </a:xfrm>
          <a:prstGeom prst="rect">
            <a:avLst/>
          </a:prstGeom>
        </p:spPr>
      </p:pic>
      <p:graphicFrame>
        <p:nvGraphicFramePr>
          <p:cNvPr id="9" name="Table 8">
            <a:extLst>
              <a:ext uri="{FF2B5EF4-FFF2-40B4-BE49-F238E27FC236}">
                <a16:creationId xmlns:a16="http://schemas.microsoft.com/office/drawing/2014/main" id="{42EE53A3-DA07-43D8-A9EF-AA4FEB4F2835}"/>
              </a:ext>
            </a:extLst>
          </p:cNvPr>
          <p:cNvGraphicFramePr>
            <a:graphicFrameLocks noGrp="1"/>
          </p:cNvGraphicFramePr>
          <p:nvPr>
            <p:extLst>
              <p:ext uri="{D42A27DB-BD31-4B8C-83A1-F6EECF244321}">
                <p14:modId xmlns:p14="http://schemas.microsoft.com/office/powerpoint/2010/main" val="799702271"/>
              </p:ext>
            </p:extLst>
          </p:nvPr>
        </p:nvGraphicFramePr>
        <p:xfrm>
          <a:off x="3099259" y="2403381"/>
          <a:ext cx="5295900" cy="1940726"/>
        </p:xfrm>
        <a:graphic>
          <a:graphicData uri="http://schemas.openxmlformats.org/drawingml/2006/table">
            <a:tbl>
              <a:tblPr/>
              <a:tblGrid>
                <a:gridCol w="1625600">
                  <a:extLst>
                    <a:ext uri="{9D8B030D-6E8A-4147-A177-3AD203B41FA5}">
                      <a16:colId xmlns:a16="http://schemas.microsoft.com/office/drawing/2014/main" val="1180588716"/>
                    </a:ext>
                  </a:extLst>
                </a:gridCol>
                <a:gridCol w="762000">
                  <a:extLst>
                    <a:ext uri="{9D8B030D-6E8A-4147-A177-3AD203B41FA5}">
                      <a16:colId xmlns:a16="http://schemas.microsoft.com/office/drawing/2014/main" val="2175347585"/>
                    </a:ext>
                  </a:extLst>
                </a:gridCol>
                <a:gridCol w="635000">
                  <a:extLst>
                    <a:ext uri="{9D8B030D-6E8A-4147-A177-3AD203B41FA5}">
                      <a16:colId xmlns:a16="http://schemas.microsoft.com/office/drawing/2014/main" val="3741918519"/>
                    </a:ext>
                  </a:extLst>
                </a:gridCol>
                <a:gridCol w="825500">
                  <a:extLst>
                    <a:ext uri="{9D8B030D-6E8A-4147-A177-3AD203B41FA5}">
                      <a16:colId xmlns:a16="http://schemas.microsoft.com/office/drawing/2014/main" val="1610656140"/>
                    </a:ext>
                  </a:extLst>
                </a:gridCol>
                <a:gridCol w="787400">
                  <a:extLst>
                    <a:ext uri="{9D8B030D-6E8A-4147-A177-3AD203B41FA5}">
                      <a16:colId xmlns:a16="http://schemas.microsoft.com/office/drawing/2014/main" val="1251951962"/>
                    </a:ext>
                  </a:extLst>
                </a:gridCol>
                <a:gridCol w="660400">
                  <a:extLst>
                    <a:ext uri="{9D8B030D-6E8A-4147-A177-3AD203B41FA5}">
                      <a16:colId xmlns:a16="http://schemas.microsoft.com/office/drawing/2014/main" val="739954562"/>
                    </a:ext>
                  </a:extLst>
                </a:gridCol>
              </a:tblGrid>
              <a:tr h="190500">
                <a:tc>
                  <a:txBody>
                    <a:bodyPr/>
                    <a:lstStyle/>
                    <a:p>
                      <a:pPr algn="ctr" fontAlgn="b"/>
                      <a:r>
                        <a:rPr lang="en-US" sz="1100" b="0" i="0" u="none" strike="noStrike">
                          <a:solidFill>
                            <a:srgbClr val="000000"/>
                          </a:solidFill>
                          <a:effectLst/>
                          <a:latin typeface="Calibri" panose="020F0502020204030204" pitchFamily="34" charset="0"/>
                        </a:rPr>
                        <a:t>Weighted Sum Vector {</a:t>
                      </a:r>
                      <a:r>
                        <a:rPr lang="en-US" sz="1100" b="0" i="0" u="none" strike="noStrike" err="1">
                          <a:solidFill>
                            <a:srgbClr val="000000"/>
                          </a:solidFill>
                          <a:effectLst/>
                          <a:latin typeface="Calibri" panose="020F0502020204030204" pitchFamily="34" charset="0"/>
                        </a:rPr>
                        <a:t>Ws</a:t>
                      </a:r>
                      <a:r>
                        <a:rPr lang="en-US" sz="1100" b="0" i="0" u="none" strike="noStrike">
                          <a:solidFill>
                            <a:srgbClr val="000000"/>
                          </a:solidFill>
                          <a:effectLst/>
                          <a:latin typeface="Calibri" panose="020F0502020204030204" pitchFamily="34" charset="0"/>
                        </a:rPr>
                        <a: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{Cons}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5205562"/>
                  </a:ext>
                </a:extLst>
              </a:tr>
              <a:tr h="182880">
                <a:tc>
                  <a:txBody>
                    <a:bodyPr/>
                    <a:lstStyle/>
                    <a:p>
                      <a:pPr algn="ctr" fontAlgn="b"/>
                      <a:r>
                        <a:rPr lang="en-US" sz="1100" b="0" i="0" u="none" strike="noStrike">
                          <a:solidFill>
                            <a:srgbClr val="000000"/>
                          </a:solidFill>
                          <a:effectLst/>
                          <a:latin typeface="Calibri" panose="020F0502020204030204" pitchFamily="34" charset="0"/>
                        </a:rPr>
                        <a:t>0.352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0.0403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8.737873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54180162"/>
                  </a:ext>
                </a:extLst>
              </a:tr>
              <a:tr h="182880">
                <a:tc>
                  <a:txBody>
                    <a:bodyPr/>
                    <a:lstStyle/>
                    <a:p>
                      <a:pPr algn="ctr" fontAlgn="b"/>
                      <a:r>
                        <a:rPr lang="en-US" sz="1100" b="0" i="0" u="none" strike="noStrike">
                          <a:solidFill>
                            <a:srgbClr val="000000"/>
                          </a:solidFill>
                          <a:effectLst/>
                          <a:latin typeface="Calibri" panose="020F0502020204030204" pitchFamily="34" charset="0"/>
                        </a:rPr>
                        <a:t>0.992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0.1062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9.337189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lambda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9.181082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79494316"/>
                  </a:ext>
                </a:extLst>
              </a:tr>
              <a:tr h="264326">
                <a:tc>
                  <a:txBody>
                    <a:bodyPr/>
                    <a:lstStyle/>
                    <a:p>
                      <a:pPr algn="ctr" fontAlgn="b"/>
                      <a:r>
                        <a:rPr lang="en-US" sz="1100" b="0" i="0" u="none" strike="noStrike">
                          <a:solidFill>
                            <a:srgbClr val="000000"/>
                          </a:solidFill>
                          <a:effectLst/>
                          <a:latin typeface="Calibri" panose="020F0502020204030204" pitchFamily="34" charset="0"/>
                        </a:rPr>
                        <a:t>0.488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0.0557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8.754142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RI</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1.4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41251517"/>
                  </a:ext>
                </a:extLst>
              </a:tr>
              <a:tr h="182880">
                <a:tc>
                  <a:txBody>
                    <a:bodyPr/>
                    <a:lstStyle/>
                    <a:p>
                      <a:pPr algn="ctr" fontAlgn="b"/>
                      <a:r>
                        <a:rPr lang="en-US" sz="1100" b="0" i="0" u="none" strike="noStrike">
                          <a:solidFill>
                            <a:srgbClr val="000000"/>
                          </a:solidFill>
                          <a:effectLst/>
                          <a:latin typeface="Calibri" panose="020F0502020204030204" pitchFamily="34" charset="0"/>
                        </a:rPr>
                        <a:t>1.546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0.1615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9.571901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CI</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0.168726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61544558"/>
                  </a:ext>
                </a:extLst>
              </a:tr>
              <a:tr h="190500">
                <a:tc>
                  <a:txBody>
                    <a:bodyPr/>
                    <a:lstStyle/>
                    <a:p>
                      <a:pPr algn="ctr" fontAlgn="b"/>
                      <a:r>
                        <a:rPr lang="en-US" sz="1100" b="0" i="0" u="none" strike="noStrike">
                          <a:solidFill>
                            <a:srgbClr val="000000"/>
                          </a:solidFill>
                          <a:effectLst/>
                          <a:latin typeface="Calibri" panose="020F0502020204030204" pitchFamily="34" charset="0"/>
                        </a:rPr>
                        <a:t>0.323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0.0380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8.492243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CR</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0.120519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48720737"/>
                  </a:ext>
                </a:extLst>
              </a:tr>
              <a:tr h="182880">
                <a:tc>
                  <a:txBody>
                    <a:bodyPr/>
                    <a:lstStyle/>
                    <a:p>
                      <a:pPr algn="ctr" fontAlgn="b"/>
                      <a:r>
                        <a:rPr lang="en-US" sz="1100" b="0" i="0" u="none" strike="noStrike">
                          <a:solidFill>
                            <a:srgbClr val="000000"/>
                          </a:solidFill>
                          <a:effectLst/>
                          <a:latin typeface="Calibri" panose="020F0502020204030204" pitchFamily="34" charset="0"/>
                        </a:rPr>
                        <a:t>3.004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0.3140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9.567303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204526750"/>
                  </a:ext>
                </a:extLst>
              </a:tr>
              <a:tr h="182880">
                <a:tc>
                  <a:txBody>
                    <a:bodyPr/>
                    <a:lstStyle/>
                    <a:p>
                      <a:pPr algn="ctr" fontAlgn="b"/>
                      <a:r>
                        <a:rPr lang="en-US" sz="1100" b="0" i="0" u="none" strike="noStrike">
                          <a:solidFill>
                            <a:srgbClr val="000000"/>
                          </a:solidFill>
                          <a:effectLst/>
                          <a:latin typeface="Calibri" panose="020F0502020204030204" pitchFamily="34" charset="0"/>
                        </a:rPr>
                        <a:t>2.080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0.2109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9.863322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3177676607"/>
                  </a:ext>
                </a:extLst>
              </a:tr>
              <a:tr h="190500">
                <a:tc>
                  <a:txBody>
                    <a:bodyPr/>
                    <a:lstStyle/>
                    <a:p>
                      <a:pPr algn="ctr" fontAlgn="b"/>
                      <a:r>
                        <a:rPr lang="en-US" sz="1100" b="0" i="0" u="none" strike="noStrike">
                          <a:solidFill>
                            <a:srgbClr val="000000"/>
                          </a:solidFill>
                          <a:effectLst/>
                          <a:latin typeface="Calibri" panose="020F0502020204030204" pitchFamily="34" charset="0"/>
                        </a:rPr>
                        <a:t>0.670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0.0734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9.124682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526209627"/>
                  </a:ext>
                </a:extLst>
              </a:tr>
              <a:tr h="190500">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Average: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9.181082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4185077411"/>
                  </a:ext>
                </a:extLst>
              </a:tr>
            </a:tbl>
          </a:graphicData>
        </a:graphic>
      </p:graphicFrame>
      <p:sp>
        <p:nvSpPr>
          <p:cNvPr id="12" name="avatar">
            <a:extLst>
              <a:ext uri="{FF2B5EF4-FFF2-40B4-BE49-F238E27FC236}">
                <a16:creationId xmlns:a16="http://schemas.microsoft.com/office/drawing/2014/main" id="{77D7463A-8397-441F-9B83-77FC0C0DB0B7}"/>
              </a:ext>
            </a:extLst>
          </p:cNvPr>
          <p:cNvSpPr>
            <a:spLocks noChangeAspect="1" noChangeArrowheads="1"/>
          </p:cNvSpPr>
          <p:nvPr/>
        </p:nvSpPr>
        <p:spPr bwMode="auto">
          <a:xfrm>
            <a:off x="5340809" y="1080300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 name="Graphic 9" descr="Return">
            <a:hlinkClick r:id="rId5" action="ppaction://hlinksldjump"/>
            <a:extLst>
              <a:ext uri="{FF2B5EF4-FFF2-40B4-BE49-F238E27FC236}">
                <a16:creationId xmlns:a16="http://schemas.microsoft.com/office/drawing/2014/main" id="{16E4A6EF-AC80-4062-A4B7-8FE7F39F8F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 y="4246124"/>
            <a:ext cx="914400" cy="914400"/>
          </a:xfrm>
          <a:prstGeom prst="rect">
            <a:avLst/>
          </a:prstGeom>
        </p:spPr>
      </p:pic>
    </p:spTree>
    <p:extLst>
      <p:ext uri="{BB962C8B-B14F-4D97-AF65-F5344CB8AC3E}">
        <p14:creationId xmlns:p14="http://schemas.microsoft.com/office/powerpoint/2010/main" val="3711586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8A27ED6-799A-4A7A-9268-861B3CA82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13" y="2581684"/>
            <a:ext cx="3255527" cy="32555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989F3D7-CE82-4508-BEF4-00950507935B}"/>
              </a:ext>
            </a:extLst>
          </p:cNvPr>
          <p:cNvSpPr>
            <a:spLocks noGrp="1"/>
          </p:cNvSpPr>
          <p:nvPr>
            <p:ph type="title"/>
          </p:nvPr>
        </p:nvSpPr>
        <p:spPr>
          <a:xfrm>
            <a:off x="838200" y="-1118524"/>
            <a:ext cx="10515600" cy="996950"/>
          </a:xfrm>
        </p:spPr>
        <p:txBody>
          <a:bodyPr/>
          <a:lstStyle/>
          <a:p>
            <a:r>
              <a:rPr lang="en-US"/>
              <a:t>Project Description</a:t>
            </a:r>
          </a:p>
        </p:txBody>
      </p:sp>
      <p:sp>
        <p:nvSpPr>
          <p:cNvPr id="5" name="Slide Number Placeholder 4">
            <a:extLst>
              <a:ext uri="{FF2B5EF4-FFF2-40B4-BE49-F238E27FC236}">
                <a16:creationId xmlns:a16="http://schemas.microsoft.com/office/drawing/2014/main" id="{B115925E-17B0-47BA-96A8-0AEBBB4BC872}"/>
              </a:ext>
            </a:extLst>
          </p:cNvPr>
          <p:cNvSpPr>
            <a:spLocks noGrp="1"/>
          </p:cNvSpPr>
          <p:nvPr>
            <p:ph type="sldNum" sz="quarter" idx="4"/>
          </p:nvPr>
        </p:nvSpPr>
        <p:spPr/>
        <p:txBody>
          <a:bodyPr/>
          <a:lstStyle/>
          <a:p>
            <a:fld id="{6F1FABC0-072B-4F22-8F9B-95A9D10B0206}" type="slidenum">
              <a:rPr lang="en-US" smtClean="0"/>
              <a:pPr/>
              <a:t>5</a:t>
            </a:fld>
            <a:endParaRPr lang="en-US"/>
          </a:p>
        </p:txBody>
      </p:sp>
      <p:sp>
        <p:nvSpPr>
          <p:cNvPr id="3" name="Rectangle: Rounded Corners 2">
            <a:extLst>
              <a:ext uri="{FF2B5EF4-FFF2-40B4-BE49-F238E27FC236}">
                <a16:creationId xmlns:a16="http://schemas.microsoft.com/office/drawing/2014/main" id="{48D19860-C632-47C2-9713-06F0CE7204E2}"/>
              </a:ext>
            </a:extLst>
          </p:cNvPr>
          <p:cNvSpPr/>
          <p:nvPr/>
        </p:nvSpPr>
        <p:spPr>
          <a:xfrm>
            <a:off x="3164160" y="287827"/>
            <a:ext cx="5863680"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Project Motivation</a:t>
            </a:r>
          </a:p>
        </p:txBody>
      </p:sp>
      <p:sp>
        <p:nvSpPr>
          <p:cNvPr id="10" name="Arc 9">
            <a:extLst>
              <a:ext uri="{FF2B5EF4-FFF2-40B4-BE49-F238E27FC236}">
                <a16:creationId xmlns:a16="http://schemas.microsoft.com/office/drawing/2014/main" id="{23B376DB-BCD3-498A-A066-6F70DDDE9987}"/>
              </a:ext>
            </a:extLst>
          </p:cNvPr>
          <p:cNvSpPr/>
          <p:nvPr/>
        </p:nvSpPr>
        <p:spPr>
          <a:xfrm rot="21265962">
            <a:off x="-179540" y="2596388"/>
            <a:ext cx="10425182" cy="2792860"/>
          </a:xfrm>
          <a:prstGeom prst="arc">
            <a:avLst>
              <a:gd name="adj1" fmla="val 12896113"/>
              <a:gd name="adj2" fmla="val 21292699"/>
            </a:avLst>
          </a:prstGeom>
          <a:ln w="57150">
            <a:solidFill>
              <a:srgbClr val="00B05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a:hlinkClick r:id="rId4" action="ppaction://hlinksldjump"/>
            <a:extLst>
              <a:ext uri="{FF2B5EF4-FFF2-40B4-BE49-F238E27FC236}">
                <a16:creationId xmlns:a16="http://schemas.microsoft.com/office/drawing/2014/main" id="{7347583B-D619-4EAD-B265-8B636351284B}"/>
              </a:ext>
            </a:extLst>
          </p:cNvPr>
          <p:cNvPicPr>
            <a:picLocks noChangeAspect="1"/>
          </p:cNvPicPr>
          <p:nvPr/>
        </p:nvPicPr>
        <p:blipFill>
          <a:blip r:embed="rId5"/>
          <a:stretch>
            <a:fillRect/>
          </a:stretch>
        </p:blipFill>
        <p:spPr>
          <a:xfrm rot="19956124">
            <a:off x="7975902" y="1631421"/>
            <a:ext cx="3731417" cy="2853189"/>
          </a:xfrm>
          <a:prstGeom prst="rect">
            <a:avLst/>
          </a:prstGeom>
        </p:spPr>
      </p:pic>
      <p:pic>
        <p:nvPicPr>
          <p:cNvPr id="13" name="Picture 12">
            <a:extLst>
              <a:ext uri="{FF2B5EF4-FFF2-40B4-BE49-F238E27FC236}">
                <a16:creationId xmlns:a16="http://schemas.microsoft.com/office/drawing/2014/main" id="{B29CE4AE-84F2-4101-805E-559325837CF4}"/>
              </a:ext>
            </a:extLst>
          </p:cNvPr>
          <p:cNvPicPr>
            <a:picLocks noChangeAspect="1"/>
          </p:cNvPicPr>
          <p:nvPr/>
        </p:nvPicPr>
        <p:blipFill>
          <a:blip r:embed="rId6"/>
          <a:stretch>
            <a:fillRect/>
          </a:stretch>
        </p:blipFill>
        <p:spPr>
          <a:xfrm rot="3776183">
            <a:off x="6878480" y="3586507"/>
            <a:ext cx="1513832" cy="1245882"/>
          </a:xfrm>
          <a:prstGeom prst="rect">
            <a:avLst/>
          </a:prstGeom>
        </p:spPr>
      </p:pic>
      <p:sp>
        <p:nvSpPr>
          <p:cNvPr id="11" name="Arc 10">
            <a:extLst>
              <a:ext uri="{FF2B5EF4-FFF2-40B4-BE49-F238E27FC236}">
                <a16:creationId xmlns:a16="http://schemas.microsoft.com/office/drawing/2014/main" id="{558D0BA4-4EE0-4813-9D88-ADF9783F8CB1}"/>
              </a:ext>
            </a:extLst>
          </p:cNvPr>
          <p:cNvSpPr/>
          <p:nvPr/>
        </p:nvSpPr>
        <p:spPr>
          <a:xfrm rot="21265962">
            <a:off x="-179539" y="2596388"/>
            <a:ext cx="10425182" cy="2792860"/>
          </a:xfrm>
          <a:prstGeom prst="arc">
            <a:avLst>
              <a:gd name="adj1" fmla="val 21576668"/>
              <a:gd name="adj2" fmla="val 11295372"/>
            </a:avLst>
          </a:prstGeom>
          <a:ln w="57150">
            <a:solidFill>
              <a:srgbClr val="00B05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18">
            <a:extLst>
              <a:ext uri="{FF2B5EF4-FFF2-40B4-BE49-F238E27FC236}">
                <a16:creationId xmlns:a16="http://schemas.microsoft.com/office/drawing/2014/main" id="{2AFE4F08-BD7A-4DFD-BE65-98F3CFEDFCC1}"/>
              </a:ext>
            </a:extLst>
          </p:cNvPr>
          <p:cNvGrpSpPr/>
          <p:nvPr/>
        </p:nvGrpSpPr>
        <p:grpSpPr>
          <a:xfrm>
            <a:off x="0" y="0"/>
            <a:ext cx="916830" cy="914400"/>
            <a:chOff x="1784328" y="1492035"/>
            <a:chExt cx="916830" cy="914400"/>
          </a:xfrm>
        </p:grpSpPr>
        <p:sp>
          <p:nvSpPr>
            <p:cNvPr id="20" name="Oval 19">
              <a:extLst>
                <a:ext uri="{FF2B5EF4-FFF2-40B4-BE49-F238E27FC236}">
                  <a16:creationId xmlns:a16="http://schemas.microsoft.com/office/drawing/2014/main" id="{45CB045F-0E9F-46CB-AD0E-64EA50C499B5}"/>
                </a:ext>
              </a:extLst>
            </p:cNvPr>
            <p:cNvSpPr/>
            <p:nvPr/>
          </p:nvSpPr>
          <p:spPr>
            <a:xfrm>
              <a:off x="1891107" y="1584577"/>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Graphic 20" descr="New Moon">
              <a:extLst>
                <a:ext uri="{FF2B5EF4-FFF2-40B4-BE49-F238E27FC236}">
                  <a16:creationId xmlns:a16="http://schemas.microsoft.com/office/drawing/2014/main" id="{D4EFF7B9-C653-4A65-B570-905C6DCF4B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86758" y="1492035"/>
              <a:ext cx="914400" cy="914400"/>
            </a:xfrm>
            <a:prstGeom prst="rect">
              <a:avLst/>
            </a:prstGeom>
          </p:spPr>
        </p:pic>
        <p:pic>
          <p:nvPicPr>
            <p:cNvPr id="23" name="Graphic 22" descr="Waning Crescent Moon">
              <a:extLst>
                <a:ext uri="{FF2B5EF4-FFF2-40B4-BE49-F238E27FC236}">
                  <a16:creationId xmlns:a16="http://schemas.microsoft.com/office/drawing/2014/main" id="{80BFE319-6DD8-4367-B043-F6425B4AD7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84328" y="1492035"/>
              <a:ext cx="914400" cy="914400"/>
            </a:xfrm>
            <a:prstGeom prst="rect">
              <a:avLst/>
            </a:prstGeom>
          </p:spPr>
        </p:pic>
      </p:grpSp>
      <p:sp>
        <p:nvSpPr>
          <p:cNvPr id="16" name="Footer Placeholder 3">
            <a:extLst>
              <a:ext uri="{FF2B5EF4-FFF2-40B4-BE49-F238E27FC236}">
                <a16:creationId xmlns:a16="http://schemas.microsoft.com/office/drawing/2014/main" id="{7D0AB9D2-B65C-4D1F-8D0C-E6EEF5C0881F}"/>
              </a:ext>
            </a:extLst>
          </p:cNvPr>
          <p:cNvSpPr txBox="1">
            <a:spLocks/>
          </p:cNvSpPr>
          <p:nvPr/>
        </p:nvSpPr>
        <p:spPr>
          <a:xfrm>
            <a:off x="10705171" y="5571138"/>
            <a:ext cx="148683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Tristan Jenkins</a:t>
            </a:r>
          </a:p>
        </p:txBody>
      </p:sp>
    </p:spTree>
    <p:extLst>
      <p:ext uri="{BB962C8B-B14F-4D97-AF65-F5344CB8AC3E}">
        <p14:creationId xmlns:p14="http://schemas.microsoft.com/office/powerpoint/2010/main" val="309801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ccel="40000" decel="40000" autoRev="1" fill="hold" nodeType="afterEffect">
                                  <p:stCondLst>
                                    <p:cond delay="0"/>
                                  </p:stCondLst>
                                  <p:childTnLst>
                                    <p:animMotion origin="layout" path="M -1.875E-6 -0.00047 C -0.00443 0.03032 -0.04492 0.04074 -0.09075 0.02639 C -0.13789 0.00903 -0.1332 0.01203 -0.16927 -0.0588 C -0.19687 -0.12732 -0.20091 -0.12732 -0.24844 -0.14306 C -0.29336 -0.15926 -0.33268 -0.14885 -0.3362 -0.11667 " pathEditMode="relative" rAng="660000" ptsTypes="AAAAA">
                                      <p:cBhvr>
                                        <p:cTn id="6" dur="5000" fill="hold"/>
                                        <p:tgtEl>
                                          <p:spTgt spid="13"/>
                                        </p:tgtEl>
                                        <p:attrNameLst>
                                          <p:attrName>ppt_x</p:attrName>
                                          <p:attrName>ppt_y</p:attrName>
                                        </p:attrNameLst>
                                      </p:cBhvr>
                                      <p:rCtr x="-16823" y="-5741"/>
                                    </p:animMotion>
                                  </p:childTnLst>
                                </p:cTn>
                              </p:par>
                              <p:par>
                                <p:cTn id="7" presetID="32" presetClass="emph" presetSubtype="0" repeatCount="indefinite" fill="hold" nodeType="withEffect">
                                  <p:stCondLst>
                                    <p:cond delay="250"/>
                                  </p:stCondLst>
                                  <p:childTnLst>
                                    <p:animRot by="120000">
                                      <p:cBhvr>
                                        <p:cTn id="8" dur="200" fill="hold">
                                          <p:stCondLst>
                                            <p:cond delay="0"/>
                                          </p:stCondLst>
                                        </p:cTn>
                                        <p:tgtEl>
                                          <p:spTgt spid="13"/>
                                        </p:tgtEl>
                                        <p:attrNameLst>
                                          <p:attrName>r</p:attrName>
                                        </p:attrNameLst>
                                      </p:cBhvr>
                                    </p:animRot>
                                    <p:animRot by="-240000">
                                      <p:cBhvr>
                                        <p:cTn id="9" dur="400" fill="hold">
                                          <p:stCondLst>
                                            <p:cond delay="400"/>
                                          </p:stCondLst>
                                        </p:cTn>
                                        <p:tgtEl>
                                          <p:spTgt spid="13"/>
                                        </p:tgtEl>
                                        <p:attrNameLst>
                                          <p:attrName>r</p:attrName>
                                        </p:attrNameLst>
                                      </p:cBhvr>
                                    </p:animRot>
                                    <p:animRot by="240000">
                                      <p:cBhvr>
                                        <p:cTn id="10" dur="400" fill="hold">
                                          <p:stCondLst>
                                            <p:cond delay="800"/>
                                          </p:stCondLst>
                                        </p:cTn>
                                        <p:tgtEl>
                                          <p:spTgt spid="13"/>
                                        </p:tgtEl>
                                        <p:attrNameLst>
                                          <p:attrName>r</p:attrName>
                                        </p:attrNameLst>
                                      </p:cBhvr>
                                    </p:animRot>
                                    <p:animRot by="-240000">
                                      <p:cBhvr>
                                        <p:cTn id="11" dur="400" fill="hold">
                                          <p:stCondLst>
                                            <p:cond delay="1200"/>
                                          </p:stCondLst>
                                        </p:cTn>
                                        <p:tgtEl>
                                          <p:spTgt spid="13"/>
                                        </p:tgtEl>
                                        <p:attrNameLst>
                                          <p:attrName>r</p:attrName>
                                        </p:attrNameLst>
                                      </p:cBhvr>
                                    </p:animRot>
                                    <p:animRot by="120000">
                                      <p:cBhvr>
                                        <p:cTn id="12" dur="400" fill="hold">
                                          <p:stCondLst>
                                            <p:cond delay="1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C9CA5-F274-4517-A5F4-A741D0B7C04A}"/>
              </a:ext>
            </a:extLst>
          </p:cNvPr>
          <p:cNvSpPr>
            <a:spLocks noGrp="1"/>
          </p:cNvSpPr>
          <p:nvPr>
            <p:ph type="title"/>
          </p:nvPr>
        </p:nvSpPr>
        <p:spPr/>
        <p:txBody>
          <a:bodyPr/>
          <a:lstStyle/>
          <a:p>
            <a:r>
              <a:rPr lang="en-US"/>
              <a:t>Back Up Spring Prototype</a:t>
            </a:r>
          </a:p>
        </p:txBody>
      </p:sp>
      <p:sp>
        <p:nvSpPr>
          <p:cNvPr id="4" name="Footer Placeholder 3">
            <a:extLst>
              <a:ext uri="{FF2B5EF4-FFF2-40B4-BE49-F238E27FC236}">
                <a16:creationId xmlns:a16="http://schemas.microsoft.com/office/drawing/2014/main" id="{C3503AD7-F38B-4B47-B7D7-4496D1B98AC2}"/>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AEBC3320-F46B-428B-8D3A-70CC439D5FBA}"/>
              </a:ext>
            </a:extLst>
          </p:cNvPr>
          <p:cNvSpPr>
            <a:spLocks noGrp="1"/>
          </p:cNvSpPr>
          <p:nvPr>
            <p:ph type="sldNum" sz="quarter" idx="4"/>
          </p:nvPr>
        </p:nvSpPr>
        <p:spPr/>
        <p:txBody>
          <a:bodyPr/>
          <a:lstStyle/>
          <a:p>
            <a:fld id="{6F1FABC0-072B-4F22-8F9B-95A9D10B0206}" type="slidenum">
              <a:rPr lang="en-US" smtClean="0"/>
              <a:pPr/>
              <a:t>50</a:t>
            </a:fld>
            <a:endParaRPr lang="en-US"/>
          </a:p>
        </p:txBody>
      </p:sp>
      <p:graphicFrame>
        <p:nvGraphicFramePr>
          <p:cNvPr id="9" name="Table 8">
            <a:extLst>
              <a:ext uri="{FF2B5EF4-FFF2-40B4-BE49-F238E27FC236}">
                <a16:creationId xmlns:a16="http://schemas.microsoft.com/office/drawing/2014/main" id="{50AC21C2-449A-4A98-91B7-731AD5820C8A}"/>
              </a:ext>
            </a:extLst>
          </p:cNvPr>
          <p:cNvGraphicFramePr>
            <a:graphicFrameLocks noGrp="1"/>
          </p:cNvGraphicFramePr>
          <p:nvPr>
            <p:extLst>
              <p:ext uri="{D42A27DB-BD31-4B8C-83A1-F6EECF244321}">
                <p14:modId xmlns:p14="http://schemas.microsoft.com/office/powerpoint/2010/main" val="2531262734"/>
              </p:ext>
            </p:extLst>
          </p:nvPr>
        </p:nvGraphicFramePr>
        <p:xfrm>
          <a:off x="2125796" y="1641116"/>
          <a:ext cx="7940408" cy="3575768"/>
        </p:xfrm>
        <a:graphic>
          <a:graphicData uri="http://schemas.openxmlformats.org/drawingml/2006/table">
            <a:tbl>
              <a:tblPr/>
              <a:tblGrid>
                <a:gridCol w="2908982">
                  <a:extLst>
                    <a:ext uri="{9D8B030D-6E8A-4147-A177-3AD203B41FA5}">
                      <a16:colId xmlns:a16="http://schemas.microsoft.com/office/drawing/2014/main" val="2250889206"/>
                    </a:ext>
                  </a:extLst>
                </a:gridCol>
                <a:gridCol w="1711168">
                  <a:extLst>
                    <a:ext uri="{9D8B030D-6E8A-4147-A177-3AD203B41FA5}">
                      <a16:colId xmlns:a16="http://schemas.microsoft.com/office/drawing/2014/main" val="3106533047"/>
                    </a:ext>
                  </a:extLst>
                </a:gridCol>
                <a:gridCol w="678658">
                  <a:extLst>
                    <a:ext uri="{9D8B030D-6E8A-4147-A177-3AD203B41FA5}">
                      <a16:colId xmlns:a16="http://schemas.microsoft.com/office/drawing/2014/main" val="1767697359"/>
                    </a:ext>
                  </a:extLst>
                </a:gridCol>
                <a:gridCol w="1940560">
                  <a:extLst>
                    <a:ext uri="{9D8B030D-6E8A-4147-A177-3AD203B41FA5}">
                      <a16:colId xmlns:a16="http://schemas.microsoft.com/office/drawing/2014/main" val="1241786546"/>
                    </a:ext>
                  </a:extLst>
                </a:gridCol>
                <a:gridCol w="701040">
                  <a:extLst>
                    <a:ext uri="{9D8B030D-6E8A-4147-A177-3AD203B41FA5}">
                      <a16:colId xmlns:a16="http://schemas.microsoft.com/office/drawing/2014/main" val="3447896852"/>
                    </a:ext>
                  </a:extLst>
                </a:gridCol>
              </a:tblGrid>
              <a:tr h="664470">
                <a:tc gridSpan="5">
                  <a:txBody>
                    <a:bodyPr/>
                    <a:lstStyle/>
                    <a:p>
                      <a:pPr algn="ctr" fontAlgn="b"/>
                      <a:r>
                        <a:rPr lang="en-US" sz="2800" b="0" i="0" u="none" strike="noStrike">
                          <a:solidFill>
                            <a:srgbClr val="000000"/>
                          </a:solidFill>
                          <a:effectLst/>
                          <a:latin typeface="Calibri" panose="020F0502020204030204" pitchFamily="34" charset="0"/>
                        </a:rPr>
                        <a:t>Spring Prototype Calculations</a:t>
                      </a:r>
                    </a:p>
                  </a:txBody>
                  <a:tcPr marL="112175" marR="112175" marT="56087" marB="56087"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39734608"/>
                  </a:ext>
                </a:extLst>
              </a:tr>
              <a:tr h="488473">
                <a:tc>
                  <a:txBody>
                    <a:bodyPr/>
                    <a:lstStyle/>
                    <a:p>
                      <a:pPr algn="l" fontAlgn="b"/>
                      <a:r>
                        <a:rPr lang="en-US" sz="2800" b="0" i="0" u="none" strike="noStrike">
                          <a:solidFill>
                            <a:srgbClr val="000000"/>
                          </a:solidFill>
                          <a:effectLst/>
                          <a:latin typeface="Calibri" panose="020F0502020204030204" pitchFamily="34" charset="0"/>
                        </a:rPr>
                        <a:t>Stiffness Scaler</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2800" b="0" i="0" u="none" strike="noStrike">
                          <a:solidFill>
                            <a:srgbClr val="000000"/>
                          </a:solidFill>
                          <a:effectLst/>
                          <a:latin typeface="Calibri" panose="020F0502020204030204" pitchFamily="34" charset="0"/>
                        </a:rPr>
                        <a:t>0.00553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2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2800" b="0" i="0" u="none" strike="noStrike">
                          <a:solidFill>
                            <a:srgbClr val="000000"/>
                          </a:solidFill>
                          <a:effectLst/>
                          <a:latin typeface="Calibri" panose="020F0502020204030204" pitchFamily="34" charset="0"/>
                        </a:rPr>
                        <a:t>1 : 180.821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2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303883626"/>
                  </a:ext>
                </a:extLst>
              </a:tr>
              <a:tr h="468933">
                <a:tc>
                  <a:txBody>
                    <a:bodyPr/>
                    <a:lstStyle/>
                    <a:p>
                      <a:pPr algn="l" fontAlgn="b"/>
                      <a:r>
                        <a:rPr lang="en-US" sz="2800" b="0" i="0" u="none" strike="noStrike">
                          <a:solidFill>
                            <a:srgbClr val="000000"/>
                          </a:solidFill>
                          <a:effectLst/>
                          <a:latin typeface="Calibri" panose="020F0502020204030204" pitchFamily="34" charset="0"/>
                        </a:rPr>
                        <a:t>Length Scaler</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2800" b="0" i="0" u="none" strike="noStrike">
                          <a:solidFill>
                            <a:srgbClr val="000000"/>
                          </a:solidFill>
                          <a:effectLst/>
                          <a:latin typeface="Calibri" panose="020F0502020204030204" pitchFamily="34" charset="0"/>
                        </a:rPr>
                        <a:t>0.280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2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2800" b="0" i="0" u="none" strike="noStrike">
                          <a:solidFill>
                            <a:srgbClr val="000000"/>
                          </a:solidFill>
                          <a:effectLst/>
                          <a:latin typeface="Calibri" panose="020F0502020204030204" pitchFamily="34" charset="0"/>
                        </a:rPr>
                        <a:t>1 : 3.567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2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820703390"/>
                  </a:ext>
                </a:extLst>
              </a:tr>
              <a:tr h="488473">
                <a:tc>
                  <a:txBody>
                    <a:bodyPr/>
                    <a:lstStyle/>
                    <a:p>
                      <a:pPr algn="l" fontAlgn="b"/>
                      <a:r>
                        <a:rPr lang="en-US" sz="2800" b="0" i="0" u="none" strike="noStrike">
                          <a:solidFill>
                            <a:srgbClr val="000000"/>
                          </a:solidFill>
                          <a:effectLst/>
                          <a:latin typeface="Calibri" panose="020F0502020204030204" pitchFamily="34" charset="0"/>
                        </a:rPr>
                        <a:t>Force/Mass scaler</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2800" b="0" i="0" u="none" strike="noStrike">
                          <a:solidFill>
                            <a:srgbClr val="000000"/>
                          </a:solidFill>
                          <a:effectLst/>
                          <a:latin typeface="Calibri" panose="020F0502020204030204" pitchFamily="34" charset="0"/>
                        </a:rPr>
                        <a:t>0.00155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2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2800" b="0" i="0" u="none" strike="noStrike">
                          <a:solidFill>
                            <a:srgbClr val="000000"/>
                          </a:solidFill>
                          <a:effectLst/>
                          <a:latin typeface="Calibri" panose="020F0502020204030204" pitchFamily="34" charset="0"/>
                        </a:rPr>
                        <a:t>1 : 645.022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2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536308728"/>
                  </a:ext>
                </a:extLst>
              </a:tr>
              <a:tr h="488473">
                <a:tc>
                  <a:txBody>
                    <a:bodyPr/>
                    <a:lstStyle/>
                    <a:p>
                      <a:pPr algn="l" fontAlgn="b"/>
                      <a:r>
                        <a:rPr lang="en-US" sz="2800" b="0" i="0" u="none" strike="noStrike">
                          <a:solidFill>
                            <a:srgbClr val="000000"/>
                          </a:solidFill>
                          <a:effectLst/>
                          <a:latin typeface="Calibri" panose="020F0502020204030204" pitchFamily="34" charset="0"/>
                        </a:rPr>
                        <a:t>Mass for Const Vel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2800" b="0" i="0" u="none" strike="noStrike">
                          <a:solidFill>
                            <a:srgbClr val="000000"/>
                          </a:solidFill>
                          <a:effectLst/>
                          <a:latin typeface="Calibri" panose="020F0502020204030204" pitchFamily="34" charset="0"/>
                        </a:rPr>
                        <a:t>38.758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2800" b="0" i="0" u="none" strike="noStrike">
                          <a:solidFill>
                            <a:srgbClr val="000000"/>
                          </a:solidFill>
                          <a:effectLst/>
                          <a:latin typeface="Calibri" panose="020F0502020204030204" pitchFamily="34" charset="0"/>
                        </a:rPr>
                        <a:t>kg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2800" b="0" i="0" u="none" strike="noStrike">
                          <a:solidFill>
                            <a:srgbClr val="000000"/>
                          </a:solidFill>
                          <a:effectLst/>
                          <a:latin typeface="Calibri" panose="020F0502020204030204" pitchFamily="34" charset="0"/>
                        </a:rPr>
                        <a:t>85.447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2800" b="0" i="0" u="none" strike="noStrike" err="1">
                          <a:solidFill>
                            <a:srgbClr val="000000"/>
                          </a:solidFill>
                          <a:effectLst/>
                          <a:latin typeface="Calibri" panose="020F0502020204030204" pitchFamily="34" charset="0"/>
                        </a:rPr>
                        <a:t>lbs</a:t>
                      </a:r>
                      <a:endParaRPr lang="en-US" sz="28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660619694"/>
                  </a:ext>
                </a:extLst>
              </a:tr>
              <a:tr h="488473">
                <a:tc>
                  <a:txBody>
                    <a:bodyPr/>
                    <a:lstStyle/>
                    <a:p>
                      <a:pPr algn="l" fontAlgn="b"/>
                      <a:r>
                        <a:rPr lang="nb-NO" sz="2800" b="0" i="0" u="none" strike="noStrike">
                          <a:solidFill>
                            <a:srgbClr val="000000"/>
                          </a:solidFill>
                          <a:effectLst/>
                          <a:latin typeface="Calibri" panose="020F0502020204030204" pitchFamily="34" charset="0"/>
                        </a:rPr>
                        <a:t>Drop h for Cont Vel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2800" b="0" i="0" u="none" strike="noStrike">
                          <a:solidFill>
                            <a:srgbClr val="000000"/>
                          </a:solidFill>
                          <a:effectLst/>
                          <a:latin typeface="Calibri" panose="020F0502020204030204" pitchFamily="34" charset="0"/>
                        </a:rPr>
                        <a:t>0.592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2800" b="0" i="0" u="none" strike="noStrike">
                          <a:solidFill>
                            <a:srgbClr val="000000"/>
                          </a:solidFill>
                          <a:effectLst/>
                          <a:latin typeface="Calibri" panose="020F0502020204030204" pitchFamily="34" charset="0"/>
                        </a:rPr>
                        <a:t>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2800" b="0" i="0" u="none" strike="noStrike">
                          <a:solidFill>
                            <a:srgbClr val="000000"/>
                          </a:solidFill>
                          <a:effectLst/>
                          <a:latin typeface="Calibri" panose="020F0502020204030204" pitchFamily="34" charset="0"/>
                        </a:rPr>
                        <a:t>1.941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2800" b="0" i="0" u="none" strike="noStrike">
                          <a:solidFill>
                            <a:srgbClr val="000000"/>
                          </a:solidFill>
                          <a:effectLst/>
                          <a:latin typeface="Calibri" panose="020F0502020204030204" pitchFamily="34" charset="0"/>
                        </a:rPr>
                        <a:t>ft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967017833"/>
                  </a:ext>
                </a:extLst>
              </a:tr>
              <a:tr h="488473">
                <a:tc>
                  <a:txBody>
                    <a:bodyPr/>
                    <a:lstStyle/>
                    <a:p>
                      <a:pPr algn="l" fontAlgn="b"/>
                      <a:r>
                        <a:rPr lang="en-US" sz="2800" b="0" i="0" u="none" strike="noStrike">
                          <a:solidFill>
                            <a:srgbClr val="000000"/>
                          </a:solidFill>
                          <a:effectLst/>
                          <a:latin typeface="Calibri" panose="020F0502020204030204" pitchFamily="34" charset="0"/>
                        </a:rPr>
                        <a:t>Proto Impact Eng</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2800" b="0" i="0" u="none" strike="noStrike">
                          <a:solidFill>
                            <a:srgbClr val="000000"/>
                          </a:solidFill>
                          <a:effectLst/>
                          <a:latin typeface="Calibri" panose="020F0502020204030204" pitchFamily="34" charset="0"/>
                        </a:rPr>
                        <a:t>225.048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2800" b="0" i="0" u="none" strike="noStrike">
                          <a:solidFill>
                            <a:srgbClr val="000000"/>
                          </a:solidFill>
                          <a:effectLst/>
                          <a:latin typeface="Calibri" panose="020F0502020204030204" pitchFamily="34" charset="0"/>
                        </a:rPr>
                        <a:t>J</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2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2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086195897"/>
                  </a:ext>
                </a:extLst>
              </a:tr>
            </a:tbl>
          </a:graphicData>
        </a:graphic>
      </p:graphicFrame>
      <p:pic>
        <p:nvPicPr>
          <p:cNvPr id="10" name="Graphic 9" descr="Back">
            <a:hlinkClick r:id="rId2" action="ppaction://hlinksldjump"/>
            <a:extLst>
              <a:ext uri="{FF2B5EF4-FFF2-40B4-BE49-F238E27FC236}">
                <a16:creationId xmlns:a16="http://schemas.microsoft.com/office/drawing/2014/main" id="{0764F407-CC7F-4E04-A24B-E4FD6AD799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26" y="5160524"/>
            <a:ext cx="914400" cy="914400"/>
          </a:xfrm>
          <a:prstGeom prst="rect">
            <a:avLst/>
          </a:prstGeom>
        </p:spPr>
      </p:pic>
    </p:spTree>
    <p:extLst>
      <p:ext uri="{BB962C8B-B14F-4D97-AF65-F5344CB8AC3E}">
        <p14:creationId xmlns:p14="http://schemas.microsoft.com/office/powerpoint/2010/main" val="27628461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0903-8665-46FC-9645-E3682889E5D5}"/>
              </a:ext>
            </a:extLst>
          </p:cNvPr>
          <p:cNvSpPr>
            <a:spLocks noGrp="1"/>
          </p:cNvSpPr>
          <p:nvPr>
            <p:ph type="title"/>
          </p:nvPr>
        </p:nvSpPr>
        <p:spPr/>
        <p:txBody>
          <a:bodyPr/>
          <a:lstStyle/>
          <a:p>
            <a:r>
              <a:rPr lang="en-US"/>
              <a:t>NASA Colors</a:t>
            </a:r>
          </a:p>
        </p:txBody>
      </p:sp>
      <p:sp>
        <p:nvSpPr>
          <p:cNvPr id="3" name="Footer Placeholder 2">
            <a:extLst>
              <a:ext uri="{FF2B5EF4-FFF2-40B4-BE49-F238E27FC236}">
                <a16:creationId xmlns:a16="http://schemas.microsoft.com/office/drawing/2014/main" id="{BBD4502E-80E2-4B89-86DF-D9B9026BEE89}"/>
              </a:ext>
            </a:extLst>
          </p:cNvPr>
          <p:cNvSpPr>
            <a:spLocks noGrp="1"/>
          </p:cNvSpPr>
          <p:nvPr>
            <p:ph type="ftr" sz="quarter" idx="3"/>
          </p:nvPr>
        </p:nvSpPr>
        <p:spPr/>
        <p:txBody>
          <a:bodyPr/>
          <a:lstStyle/>
          <a:p>
            <a:endParaRPr lang="en-US"/>
          </a:p>
        </p:txBody>
      </p:sp>
      <p:sp>
        <p:nvSpPr>
          <p:cNvPr id="4" name="Slide Number Placeholder 3">
            <a:extLst>
              <a:ext uri="{FF2B5EF4-FFF2-40B4-BE49-F238E27FC236}">
                <a16:creationId xmlns:a16="http://schemas.microsoft.com/office/drawing/2014/main" id="{D7683B32-2B2C-4833-B629-146AD9BE69FE}"/>
              </a:ext>
            </a:extLst>
          </p:cNvPr>
          <p:cNvSpPr>
            <a:spLocks noGrp="1"/>
          </p:cNvSpPr>
          <p:nvPr>
            <p:ph type="sldNum" sz="quarter" idx="4"/>
          </p:nvPr>
        </p:nvSpPr>
        <p:spPr/>
        <p:txBody>
          <a:bodyPr/>
          <a:lstStyle/>
          <a:p>
            <a:fld id="{6F1FABC0-072B-4F22-8F9B-95A9D10B0206}" type="slidenum">
              <a:rPr lang="en-US" smtClean="0"/>
              <a:pPr/>
              <a:t>51</a:t>
            </a:fld>
            <a:endParaRPr lang="en-US"/>
          </a:p>
        </p:txBody>
      </p:sp>
      <p:pic>
        <p:nvPicPr>
          <p:cNvPr id="6" name="Picture 5">
            <a:extLst>
              <a:ext uri="{FF2B5EF4-FFF2-40B4-BE49-F238E27FC236}">
                <a16:creationId xmlns:a16="http://schemas.microsoft.com/office/drawing/2014/main" id="{339307FE-967D-41E8-B48C-B72652F07A84}"/>
              </a:ext>
            </a:extLst>
          </p:cNvPr>
          <p:cNvPicPr>
            <a:picLocks noChangeAspect="1"/>
          </p:cNvPicPr>
          <p:nvPr/>
        </p:nvPicPr>
        <p:blipFill>
          <a:blip r:embed="rId2"/>
          <a:stretch>
            <a:fillRect/>
          </a:stretch>
        </p:blipFill>
        <p:spPr>
          <a:xfrm>
            <a:off x="2422841" y="1737213"/>
            <a:ext cx="7346317" cy="3383573"/>
          </a:xfrm>
          <a:prstGeom prst="rect">
            <a:avLst/>
          </a:prstGeom>
        </p:spPr>
      </p:pic>
    </p:spTree>
    <p:extLst>
      <p:ext uri="{BB962C8B-B14F-4D97-AF65-F5344CB8AC3E}">
        <p14:creationId xmlns:p14="http://schemas.microsoft.com/office/powerpoint/2010/main" val="25576952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29BF6E80-6C93-4BE7-952F-70209765B8D4}"/>
              </a:ext>
            </a:extLst>
          </p:cNvPr>
          <p:cNvSpPr>
            <a:spLocks noGrp="1"/>
          </p:cNvSpPr>
          <p:nvPr>
            <p:ph type="title"/>
          </p:nvPr>
        </p:nvSpPr>
        <p:spPr>
          <a:xfrm>
            <a:off x="838200" y="365126"/>
            <a:ext cx="10515600" cy="996950"/>
          </a:xfrm>
        </p:spPr>
        <p:txBody>
          <a:bodyPr/>
          <a:lstStyle/>
          <a:p>
            <a:r>
              <a:rPr lang="en-US"/>
              <a:t>Progress Trackers</a:t>
            </a:r>
          </a:p>
        </p:txBody>
      </p:sp>
      <p:grpSp>
        <p:nvGrpSpPr>
          <p:cNvPr id="67" name="Group 66">
            <a:extLst>
              <a:ext uri="{FF2B5EF4-FFF2-40B4-BE49-F238E27FC236}">
                <a16:creationId xmlns:a16="http://schemas.microsoft.com/office/drawing/2014/main" id="{AB769726-4921-44FB-855D-BE809783B961}"/>
              </a:ext>
            </a:extLst>
          </p:cNvPr>
          <p:cNvGrpSpPr/>
          <p:nvPr/>
        </p:nvGrpSpPr>
        <p:grpSpPr>
          <a:xfrm>
            <a:off x="5639808" y="2971800"/>
            <a:ext cx="916019" cy="914400"/>
            <a:chOff x="4533592" y="1492035"/>
            <a:chExt cx="916019" cy="914400"/>
          </a:xfrm>
        </p:grpSpPr>
        <p:sp>
          <p:nvSpPr>
            <p:cNvPr id="52" name="Oval 51">
              <a:extLst>
                <a:ext uri="{FF2B5EF4-FFF2-40B4-BE49-F238E27FC236}">
                  <a16:creationId xmlns:a16="http://schemas.microsoft.com/office/drawing/2014/main" id="{EA739D0C-5132-4F6C-8F2E-1C3158A9FDE1}"/>
                </a:ext>
              </a:extLst>
            </p:cNvPr>
            <p:cNvSpPr/>
            <p:nvPr/>
          </p:nvSpPr>
          <p:spPr>
            <a:xfrm>
              <a:off x="4622967"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1" name="Graphic 30" descr="New Moon">
              <a:extLst>
                <a:ext uri="{FF2B5EF4-FFF2-40B4-BE49-F238E27FC236}">
                  <a16:creationId xmlns:a16="http://schemas.microsoft.com/office/drawing/2014/main" id="{69CB3DEA-BFA4-4EE7-A09C-E0BC41BDFF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33592" y="1492035"/>
              <a:ext cx="914400" cy="914400"/>
            </a:xfrm>
            <a:prstGeom prst="rect">
              <a:avLst/>
            </a:prstGeom>
          </p:spPr>
        </p:pic>
        <p:pic>
          <p:nvPicPr>
            <p:cNvPr id="15" name="Graphic 14" descr="Full Moon">
              <a:extLst>
                <a:ext uri="{FF2B5EF4-FFF2-40B4-BE49-F238E27FC236}">
                  <a16:creationId xmlns:a16="http://schemas.microsoft.com/office/drawing/2014/main" id="{7585833E-CD68-4323-8157-018483A35D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5211" y="1492035"/>
              <a:ext cx="914400" cy="914400"/>
            </a:xfrm>
            <a:prstGeom prst="rect">
              <a:avLst/>
            </a:prstGeom>
          </p:spPr>
        </p:pic>
      </p:grpSp>
      <p:grpSp>
        <p:nvGrpSpPr>
          <p:cNvPr id="63" name="Group 62">
            <a:extLst>
              <a:ext uri="{FF2B5EF4-FFF2-40B4-BE49-F238E27FC236}">
                <a16:creationId xmlns:a16="http://schemas.microsoft.com/office/drawing/2014/main" id="{F008D20D-87C5-4164-915D-A513D16A3662}"/>
              </a:ext>
            </a:extLst>
          </p:cNvPr>
          <p:cNvGrpSpPr/>
          <p:nvPr/>
        </p:nvGrpSpPr>
        <p:grpSpPr>
          <a:xfrm>
            <a:off x="9294166" y="2971800"/>
            <a:ext cx="914400" cy="914400"/>
            <a:chOff x="8187950" y="1492035"/>
            <a:chExt cx="914400" cy="914400"/>
          </a:xfrm>
        </p:grpSpPr>
        <p:sp>
          <p:nvSpPr>
            <p:cNvPr id="44" name="Oval 43">
              <a:extLst>
                <a:ext uri="{FF2B5EF4-FFF2-40B4-BE49-F238E27FC236}">
                  <a16:creationId xmlns:a16="http://schemas.microsoft.com/office/drawing/2014/main" id="{8E8839F0-CEA3-4D26-9D2E-102525D483DD}"/>
                </a:ext>
              </a:extLst>
            </p:cNvPr>
            <p:cNvSpPr/>
            <p:nvPr/>
          </p:nvSpPr>
          <p:spPr>
            <a:xfrm>
              <a:off x="8292021"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9" name="Graphic 38" descr="New Moon">
              <a:extLst>
                <a:ext uri="{FF2B5EF4-FFF2-40B4-BE49-F238E27FC236}">
                  <a16:creationId xmlns:a16="http://schemas.microsoft.com/office/drawing/2014/main" id="{93CB67ED-A2DD-412C-93CA-6FDD66FEF3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87950" y="1492035"/>
              <a:ext cx="914400" cy="914400"/>
            </a:xfrm>
            <a:prstGeom prst="rect">
              <a:avLst/>
            </a:prstGeom>
          </p:spPr>
        </p:pic>
      </p:grpSp>
      <p:grpSp>
        <p:nvGrpSpPr>
          <p:cNvPr id="70" name="Group 69">
            <a:extLst>
              <a:ext uri="{FF2B5EF4-FFF2-40B4-BE49-F238E27FC236}">
                <a16:creationId xmlns:a16="http://schemas.microsoft.com/office/drawing/2014/main" id="{C3BA6637-F445-4E34-9409-388D2227E385}"/>
              </a:ext>
            </a:extLst>
          </p:cNvPr>
          <p:cNvGrpSpPr/>
          <p:nvPr/>
        </p:nvGrpSpPr>
        <p:grpSpPr>
          <a:xfrm>
            <a:off x="2890544" y="2971800"/>
            <a:ext cx="916830" cy="914400"/>
            <a:chOff x="1784328" y="1492035"/>
            <a:chExt cx="916830" cy="914400"/>
          </a:xfrm>
        </p:grpSpPr>
        <p:sp>
          <p:nvSpPr>
            <p:cNvPr id="60" name="Oval 59">
              <a:extLst>
                <a:ext uri="{FF2B5EF4-FFF2-40B4-BE49-F238E27FC236}">
                  <a16:creationId xmlns:a16="http://schemas.microsoft.com/office/drawing/2014/main" id="{641A05AE-CB48-4877-A60B-169E5A8A714E}"/>
                </a:ext>
              </a:extLst>
            </p:cNvPr>
            <p:cNvSpPr/>
            <p:nvPr/>
          </p:nvSpPr>
          <p:spPr>
            <a:xfrm>
              <a:off x="1891107" y="1584577"/>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Graphic 6" descr="New Moon">
              <a:extLst>
                <a:ext uri="{FF2B5EF4-FFF2-40B4-BE49-F238E27FC236}">
                  <a16:creationId xmlns:a16="http://schemas.microsoft.com/office/drawing/2014/main" id="{18AC3F18-4796-48F0-BEB8-F94C280267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86758" y="1492035"/>
              <a:ext cx="914400" cy="914400"/>
            </a:xfrm>
            <a:prstGeom prst="rect">
              <a:avLst/>
            </a:prstGeom>
          </p:spPr>
        </p:pic>
        <p:pic>
          <p:nvPicPr>
            <p:cNvPr id="9" name="Graphic 8" descr="Waning Crescent Moon">
              <a:extLst>
                <a:ext uri="{FF2B5EF4-FFF2-40B4-BE49-F238E27FC236}">
                  <a16:creationId xmlns:a16="http://schemas.microsoft.com/office/drawing/2014/main" id="{8BDEF0C8-7668-4B8F-920E-C61A1D40F8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84328" y="1492035"/>
              <a:ext cx="914400" cy="914400"/>
            </a:xfrm>
            <a:prstGeom prst="rect">
              <a:avLst/>
            </a:prstGeom>
          </p:spPr>
        </p:pic>
      </p:grpSp>
      <p:grpSp>
        <p:nvGrpSpPr>
          <p:cNvPr id="69" name="Group 68">
            <a:extLst>
              <a:ext uri="{FF2B5EF4-FFF2-40B4-BE49-F238E27FC236}">
                <a16:creationId xmlns:a16="http://schemas.microsoft.com/office/drawing/2014/main" id="{A0A02B8C-DDE7-4FBF-9305-E48451CB41AD}"/>
              </a:ext>
            </a:extLst>
          </p:cNvPr>
          <p:cNvGrpSpPr/>
          <p:nvPr/>
        </p:nvGrpSpPr>
        <p:grpSpPr>
          <a:xfrm>
            <a:off x="3808995" y="2971800"/>
            <a:ext cx="914400" cy="914400"/>
            <a:chOff x="2702779" y="1492035"/>
            <a:chExt cx="914400" cy="914400"/>
          </a:xfrm>
        </p:grpSpPr>
        <p:sp>
          <p:nvSpPr>
            <p:cNvPr id="62" name="Oval 61">
              <a:extLst>
                <a:ext uri="{FF2B5EF4-FFF2-40B4-BE49-F238E27FC236}">
                  <a16:creationId xmlns:a16="http://schemas.microsoft.com/office/drawing/2014/main" id="{E8908D18-7666-427B-BCD0-3E71422E2D76}"/>
                </a:ext>
              </a:extLst>
            </p:cNvPr>
            <p:cNvSpPr/>
            <p:nvPr/>
          </p:nvSpPr>
          <p:spPr>
            <a:xfrm>
              <a:off x="2810367" y="1584577"/>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Graphic 10" descr="New Moon">
              <a:extLst>
                <a:ext uri="{FF2B5EF4-FFF2-40B4-BE49-F238E27FC236}">
                  <a16:creationId xmlns:a16="http://schemas.microsoft.com/office/drawing/2014/main" id="{D85BEC18-9EDA-448E-BBD2-05467D3D88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02779" y="1492035"/>
              <a:ext cx="914400" cy="914400"/>
            </a:xfrm>
            <a:prstGeom prst="rect">
              <a:avLst/>
            </a:prstGeom>
          </p:spPr>
        </p:pic>
        <p:pic>
          <p:nvPicPr>
            <p:cNvPr id="25" name="Graphic 24" descr="Last Quarter Moon">
              <a:extLst>
                <a:ext uri="{FF2B5EF4-FFF2-40B4-BE49-F238E27FC236}">
                  <a16:creationId xmlns:a16="http://schemas.microsoft.com/office/drawing/2014/main" id="{229A28EC-3A6B-4A17-9AD8-FA425BA9B59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02779" y="1492035"/>
              <a:ext cx="914400" cy="914400"/>
            </a:xfrm>
            <a:prstGeom prst="rect">
              <a:avLst/>
            </a:prstGeom>
          </p:spPr>
        </p:pic>
      </p:grpSp>
      <p:grpSp>
        <p:nvGrpSpPr>
          <p:cNvPr id="65" name="Group 64">
            <a:extLst>
              <a:ext uri="{FF2B5EF4-FFF2-40B4-BE49-F238E27FC236}">
                <a16:creationId xmlns:a16="http://schemas.microsoft.com/office/drawing/2014/main" id="{87E11B78-BF69-4995-99B9-AE0D00D58F69}"/>
              </a:ext>
            </a:extLst>
          </p:cNvPr>
          <p:cNvGrpSpPr/>
          <p:nvPr/>
        </p:nvGrpSpPr>
        <p:grpSpPr>
          <a:xfrm>
            <a:off x="7465367" y="2971800"/>
            <a:ext cx="916020" cy="914400"/>
            <a:chOff x="6359151" y="1492035"/>
            <a:chExt cx="916020" cy="914400"/>
          </a:xfrm>
        </p:grpSpPr>
        <p:sp>
          <p:nvSpPr>
            <p:cNvPr id="48" name="Oval 47">
              <a:extLst>
                <a:ext uri="{FF2B5EF4-FFF2-40B4-BE49-F238E27FC236}">
                  <a16:creationId xmlns:a16="http://schemas.microsoft.com/office/drawing/2014/main" id="{F8CADEBA-2AED-4B92-B245-AC82B2CD9F03}"/>
                </a:ext>
              </a:extLst>
            </p:cNvPr>
            <p:cNvSpPr/>
            <p:nvPr/>
          </p:nvSpPr>
          <p:spPr>
            <a:xfrm>
              <a:off x="6458639"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5" name="Graphic 34" descr="New Moon">
              <a:extLst>
                <a:ext uri="{FF2B5EF4-FFF2-40B4-BE49-F238E27FC236}">
                  <a16:creationId xmlns:a16="http://schemas.microsoft.com/office/drawing/2014/main" id="{7B55DEEC-84FD-44AA-B067-586FBA91F6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60771" y="1492035"/>
              <a:ext cx="914400" cy="914400"/>
            </a:xfrm>
            <a:prstGeom prst="rect">
              <a:avLst/>
            </a:prstGeom>
          </p:spPr>
        </p:pic>
        <p:pic>
          <p:nvPicPr>
            <p:cNvPr id="17" name="Graphic 16" descr="First Quarter Moon">
              <a:extLst>
                <a:ext uri="{FF2B5EF4-FFF2-40B4-BE49-F238E27FC236}">
                  <a16:creationId xmlns:a16="http://schemas.microsoft.com/office/drawing/2014/main" id="{11FE87A0-F89E-46B3-A3D1-CDB35482225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59151" y="1492035"/>
              <a:ext cx="914400" cy="914400"/>
            </a:xfrm>
            <a:prstGeom prst="rect">
              <a:avLst/>
            </a:prstGeom>
          </p:spPr>
        </p:pic>
      </p:grpSp>
      <p:grpSp>
        <p:nvGrpSpPr>
          <p:cNvPr id="64" name="Group 63">
            <a:extLst>
              <a:ext uri="{FF2B5EF4-FFF2-40B4-BE49-F238E27FC236}">
                <a16:creationId xmlns:a16="http://schemas.microsoft.com/office/drawing/2014/main" id="{0C06FDB5-8CA6-4A9B-8940-B97CA75673BD}"/>
              </a:ext>
            </a:extLst>
          </p:cNvPr>
          <p:cNvGrpSpPr/>
          <p:nvPr/>
        </p:nvGrpSpPr>
        <p:grpSpPr>
          <a:xfrm>
            <a:off x="8381387" y="2971800"/>
            <a:ext cx="914400" cy="914400"/>
            <a:chOff x="7275171" y="1492035"/>
            <a:chExt cx="914400" cy="914400"/>
          </a:xfrm>
        </p:grpSpPr>
        <p:sp>
          <p:nvSpPr>
            <p:cNvPr id="46" name="Oval 45">
              <a:extLst>
                <a:ext uri="{FF2B5EF4-FFF2-40B4-BE49-F238E27FC236}">
                  <a16:creationId xmlns:a16="http://schemas.microsoft.com/office/drawing/2014/main" id="{093BF1E5-6988-430D-82F2-A2BC1519E571}"/>
                </a:ext>
              </a:extLst>
            </p:cNvPr>
            <p:cNvSpPr/>
            <p:nvPr/>
          </p:nvSpPr>
          <p:spPr>
            <a:xfrm>
              <a:off x="7374658"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7" name="Graphic 36" descr="New Moon">
              <a:extLst>
                <a:ext uri="{FF2B5EF4-FFF2-40B4-BE49-F238E27FC236}">
                  <a16:creationId xmlns:a16="http://schemas.microsoft.com/office/drawing/2014/main" id="{2F230F58-8221-479A-8C9F-0335319D4F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75171" y="1492035"/>
              <a:ext cx="914400" cy="914400"/>
            </a:xfrm>
            <a:prstGeom prst="rect">
              <a:avLst/>
            </a:prstGeom>
          </p:spPr>
        </p:pic>
        <p:pic>
          <p:nvPicPr>
            <p:cNvPr id="19" name="Graphic 18" descr="Waxing Crescent Moon">
              <a:extLst>
                <a:ext uri="{FF2B5EF4-FFF2-40B4-BE49-F238E27FC236}">
                  <a16:creationId xmlns:a16="http://schemas.microsoft.com/office/drawing/2014/main" id="{90176CE5-35C9-487A-BC0F-CE82F599BEA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75171" y="1492035"/>
              <a:ext cx="914400" cy="914400"/>
            </a:xfrm>
            <a:prstGeom prst="rect">
              <a:avLst/>
            </a:prstGeom>
          </p:spPr>
        </p:pic>
      </p:grpSp>
      <p:grpSp>
        <p:nvGrpSpPr>
          <p:cNvPr id="66" name="Group 65">
            <a:extLst>
              <a:ext uri="{FF2B5EF4-FFF2-40B4-BE49-F238E27FC236}">
                <a16:creationId xmlns:a16="http://schemas.microsoft.com/office/drawing/2014/main" id="{B1C4C0C3-6B86-49D1-A15B-565F75F0DE22}"/>
              </a:ext>
            </a:extLst>
          </p:cNvPr>
          <p:cNvGrpSpPr/>
          <p:nvPr/>
        </p:nvGrpSpPr>
        <p:grpSpPr>
          <a:xfrm>
            <a:off x="6550968" y="2971800"/>
            <a:ext cx="917640" cy="914400"/>
            <a:chOff x="5444752" y="1492035"/>
            <a:chExt cx="917640" cy="914400"/>
          </a:xfrm>
        </p:grpSpPr>
        <p:sp>
          <p:nvSpPr>
            <p:cNvPr id="50" name="Oval 49">
              <a:extLst>
                <a:ext uri="{FF2B5EF4-FFF2-40B4-BE49-F238E27FC236}">
                  <a16:creationId xmlns:a16="http://schemas.microsoft.com/office/drawing/2014/main" id="{A40C469E-EA0D-4A5C-9F50-5739A5CAE751}"/>
                </a:ext>
              </a:extLst>
            </p:cNvPr>
            <p:cNvSpPr/>
            <p:nvPr/>
          </p:nvSpPr>
          <p:spPr>
            <a:xfrm>
              <a:off x="5550719"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Graphic 32" descr="New Moon">
              <a:extLst>
                <a:ext uri="{FF2B5EF4-FFF2-40B4-BE49-F238E27FC236}">
                  <a16:creationId xmlns:a16="http://schemas.microsoft.com/office/drawing/2014/main" id="{09B86521-6696-4C40-8050-4D4A5DD058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47992" y="1492035"/>
              <a:ext cx="914400" cy="914400"/>
            </a:xfrm>
            <a:prstGeom prst="rect">
              <a:avLst/>
            </a:prstGeom>
          </p:spPr>
        </p:pic>
        <p:pic>
          <p:nvPicPr>
            <p:cNvPr id="21" name="Graphic 20" descr="Waxing Gibbous Moon">
              <a:extLst>
                <a:ext uri="{FF2B5EF4-FFF2-40B4-BE49-F238E27FC236}">
                  <a16:creationId xmlns:a16="http://schemas.microsoft.com/office/drawing/2014/main" id="{534B23F8-A5CA-40CF-9CD4-ABC4320368A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444752" y="1492035"/>
              <a:ext cx="914400" cy="914400"/>
            </a:xfrm>
            <a:prstGeom prst="rect">
              <a:avLst/>
            </a:prstGeom>
          </p:spPr>
        </p:pic>
      </p:grpSp>
      <p:grpSp>
        <p:nvGrpSpPr>
          <p:cNvPr id="68" name="Group 67">
            <a:extLst>
              <a:ext uri="{FF2B5EF4-FFF2-40B4-BE49-F238E27FC236}">
                <a16:creationId xmlns:a16="http://schemas.microsoft.com/office/drawing/2014/main" id="{C5769641-5B79-47F9-9803-9055435D43E0}"/>
              </a:ext>
            </a:extLst>
          </p:cNvPr>
          <p:cNvGrpSpPr/>
          <p:nvPr/>
        </p:nvGrpSpPr>
        <p:grpSpPr>
          <a:xfrm>
            <a:off x="4725015" y="2971800"/>
            <a:ext cx="914805" cy="914400"/>
            <a:chOff x="3618799" y="1492035"/>
            <a:chExt cx="914805" cy="914400"/>
          </a:xfrm>
        </p:grpSpPr>
        <p:sp>
          <p:nvSpPr>
            <p:cNvPr id="54" name="Oval 53">
              <a:extLst>
                <a:ext uri="{FF2B5EF4-FFF2-40B4-BE49-F238E27FC236}">
                  <a16:creationId xmlns:a16="http://schemas.microsoft.com/office/drawing/2014/main" id="{787B1448-A319-4601-91CE-6E8298E90DD1}"/>
                </a:ext>
              </a:extLst>
            </p:cNvPr>
            <p:cNvSpPr/>
            <p:nvPr/>
          </p:nvSpPr>
          <p:spPr>
            <a:xfrm>
              <a:off x="3722617"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7" name="Graphic 26" descr="New Moon">
              <a:extLst>
                <a:ext uri="{FF2B5EF4-FFF2-40B4-BE49-F238E27FC236}">
                  <a16:creationId xmlns:a16="http://schemas.microsoft.com/office/drawing/2014/main" id="{EF35EB40-4AC1-4553-911F-C1C58E5EB1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8799" y="1492035"/>
              <a:ext cx="914400" cy="914400"/>
            </a:xfrm>
            <a:prstGeom prst="rect">
              <a:avLst/>
            </a:prstGeom>
          </p:spPr>
        </p:pic>
        <p:pic>
          <p:nvPicPr>
            <p:cNvPr id="23" name="Graphic 22" descr="Waning Gibbous Moon">
              <a:extLst>
                <a:ext uri="{FF2B5EF4-FFF2-40B4-BE49-F238E27FC236}">
                  <a16:creationId xmlns:a16="http://schemas.microsoft.com/office/drawing/2014/main" id="{10E34A4E-8A55-4B32-8B95-B9A7750E563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619204" y="1492035"/>
              <a:ext cx="914400" cy="914400"/>
            </a:xfrm>
            <a:prstGeom prst="rect">
              <a:avLst/>
            </a:prstGeom>
          </p:spPr>
        </p:pic>
      </p:grpSp>
      <p:grpSp>
        <p:nvGrpSpPr>
          <p:cNvPr id="34" name="Group 33">
            <a:extLst>
              <a:ext uri="{FF2B5EF4-FFF2-40B4-BE49-F238E27FC236}">
                <a16:creationId xmlns:a16="http://schemas.microsoft.com/office/drawing/2014/main" id="{B2367722-252F-4D2D-92C7-4E8F845E3B52}"/>
              </a:ext>
            </a:extLst>
          </p:cNvPr>
          <p:cNvGrpSpPr/>
          <p:nvPr/>
        </p:nvGrpSpPr>
        <p:grpSpPr>
          <a:xfrm>
            <a:off x="1983434" y="2971800"/>
            <a:ext cx="914400" cy="914400"/>
            <a:chOff x="8187950" y="1492035"/>
            <a:chExt cx="914400" cy="914400"/>
          </a:xfrm>
        </p:grpSpPr>
        <p:sp>
          <p:nvSpPr>
            <p:cNvPr id="36" name="Oval 35">
              <a:extLst>
                <a:ext uri="{FF2B5EF4-FFF2-40B4-BE49-F238E27FC236}">
                  <a16:creationId xmlns:a16="http://schemas.microsoft.com/office/drawing/2014/main" id="{C3273F3E-D874-408A-90C6-2B3B2E0DEA67}"/>
                </a:ext>
              </a:extLst>
            </p:cNvPr>
            <p:cNvSpPr/>
            <p:nvPr/>
          </p:nvSpPr>
          <p:spPr>
            <a:xfrm>
              <a:off x="8292021"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8" name="Graphic 37" descr="New Moon">
              <a:extLst>
                <a:ext uri="{FF2B5EF4-FFF2-40B4-BE49-F238E27FC236}">
                  <a16:creationId xmlns:a16="http://schemas.microsoft.com/office/drawing/2014/main" id="{D745BDB7-A486-4D71-A7B4-49F3756725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87950" y="1492035"/>
              <a:ext cx="914400" cy="914400"/>
            </a:xfrm>
            <a:prstGeom prst="rect">
              <a:avLst/>
            </a:prstGeom>
          </p:spPr>
        </p:pic>
      </p:grpSp>
      <p:sp>
        <p:nvSpPr>
          <p:cNvPr id="40" name="Slide Number Placeholder 3">
            <a:extLst>
              <a:ext uri="{FF2B5EF4-FFF2-40B4-BE49-F238E27FC236}">
                <a16:creationId xmlns:a16="http://schemas.microsoft.com/office/drawing/2014/main" id="{D490DF0B-95C2-4C87-9CFB-C461B07005A6}"/>
              </a:ext>
            </a:extLst>
          </p:cNvPr>
          <p:cNvSpPr>
            <a:spLocks noGrp="1"/>
          </p:cNvSpPr>
          <p:nvPr>
            <p:ph type="sldNum" sz="quarter" idx="4"/>
          </p:nvPr>
        </p:nvSpPr>
        <p:spPr>
          <a:xfrm>
            <a:off x="11353800" y="6205048"/>
            <a:ext cx="704088" cy="365125"/>
          </a:xfrm>
        </p:spPr>
        <p:txBody>
          <a:bodyPr/>
          <a:lstStyle/>
          <a:p>
            <a:fld id="{6F1FABC0-072B-4F22-8F9B-95A9D10B0206}" type="slidenum">
              <a:rPr lang="en-US" smtClean="0"/>
              <a:pPr/>
              <a:t>52</a:t>
            </a:fld>
            <a:endParaRPr lang="en-US"/>
          </a:p>
        </p:txBody>
      </p:sp>
    </p:spTree>
    <p:extLst>
      <p:ext uri="{BB962C8B-B14F-4D97-AF65-F5344CB8AC3E}">
        <p14:creationId xmlns:p14="http://schemas.microsoft.com/office/powerpoint/2010/main" val="180188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31310-BEEA-4CF8-97A7-1CB22054888A}"/>
              </a:ext>
            </a:extLst>
          </p:cNvPr>
          <p:cNvSpPr>
            <a:spLocks noGrp="1"/>
          </p:cNvSpPr>
          <p:nvPr>
            <p:ph type="title"/>
          </p:nvPr>
        </p:nvSpPr>
        <p:spPr>
          <a:xfrm>
            <a:off x="1321675" y="-1166492"/>
            <a:ext cx="10515600" cy="996950"/>
          </a:xfrm>
        </p:spPr>
        <p:txBody>
          <a:bodyPr/>
          <a:lstStyle/>
          <a:p>
            <a:r>
              <a:rPr lang="en-US"/>
              <a:t>Apollo Shock Absorber</a:t>
            </a:r>
          </a:p>
        </p:txBody>
      </p:sp>
      <p:sp>
        <p:nvSpPr>
          <p:cNvPr id="5" name="Slide Number Placeholder 4">
            <a:extLst>
              <a:ext uri="{FF2B5EF4-FFF2-40B4-BE49-F238E27FC236}">
                <a16:creationId xmlns:a16="http://schemas.microsoft.com/office/drawing/2014/main" id="{9E3F7302-DC5D-448B-8AE3-9C0204FDE187}"/>
              </a:ext>
            </a:extLst>
          </p:cNvPr>
          <p:cNvSpPr>
            <a:spLocks noGrp="1"/>
          </p:cNvSpPr>
          <p:nvPr>
            <p:ph type="sldNum" sz="quarter" idx="4"/>
          </p:nvPr>
        </p:nvSpPr>
        <p:spPr/>
        <p:txBody>
          <a:bodyPr/>
          <a:lstStyle/>
          <a:p>
            <a:fld id="{6F1FABC0-072B-4F22-8F9B-95A9D10B0206}" type="slidenum">
              <a:rPr lang="en-US" smtClean="0"/>
              <a:pPr/>
              <a:t>6</a:t>
            </a:fld>
            <a:endParaRPr lang="en-US"/>
          </a:p>
        </p:txBody>
      </p:sp>
      <p:grpSp>
        <p:nvGrpSpPr>
          <p:cNvPr id="11" name="Group 10">
            <a:extLst>
              <a:ext uri="{FF2B5EF4-FFF2-40B4-BE49-F238E27FC236}">
                <a16:creationId xmlns:a16="http://schemas.microsoft.com/office/drawing/2014/main" id="{221B6CF8-A568-488D-9CEF-73231C82DE01}"/>
              </a:ext>
            </a:extLst>
          </p:cNvPr>
          <p:cNvGrpSpPr/>
          <p:nvPr/>
        </p:nvGrpSpPr>
        <p:grpSpPr>
          <a:xfrm>
            <a:off x="0" y="0"/>
            <a:ext cx="916830" cy="914400"/>
            <a:chOff x="1784328" y="1492035"/>
            <a:chExt cx="916830" cy="914400"/>
          </a:xfrm>
        </p:grpSpPr>
        <p:sp>
          <p:nvSpPr>
            <p:cNvPr id="12" name="Oval 11">
              <a:extLst>
                <a:ext uri="{FF2B5EF4-FFF2-40B4-BE49-F238E27FC236}">
                  <a16:creationId xmlns:a16="http://schemas.microsoft.com/office/drawing/2014/main" id="{B5D0E5E6-AE16-485C-8123-7A4C82C87FBA}"/>
                </a:ext>
              </a:extLst>
            </p:cNvPr>
            <p:cNvSpPr/>
            <p:nvPr/>
          </p:nvSpPr>
          <p:spPr>
            <a:xfrm>
              <a:off x="1891107" y="1584577"/>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 name="Graphic 12" descr="New Moon">
              <a:extLst>
                <a:ext uri="{FF2B5EF4-FFF2-40B4-BE49-F238E27FC236}">
                  <a16:creationId xmlns:a16="http://schemas.microsoft.com/office/drawing/2014/main" id="{CF7AE2E9-545F-4650-AA27-C9E1D77BC9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6758" y="1492035"/>
              <a:ext cx="914400" cy="914400"/>
            </a:xfrm>
            <a:prstGeom prst="rect">
              <a:avLst/>
            </a:prstGeom>
          </p:spPr>
        </p:pic>
        <p:pic>
          <p:nvPicPr>
            <p:cNvPr id="14" name="Graphic 13" descr="Waning Crescent Moon">
              <a:extLst>
                <a:ext uri="{FF2B5EF4-FFF2-40B4-BE49-F238E27FC236}">
                  <a16:creationId xmlns:a16="http://schemas.microsoft.com/office/drawing/2014/main" id="{3FDEB5E7-4DDA-4B6C-B100-78713E202B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84328" y="1492035"/>
              <a:ext cx="914400" cy="914400"/>
            </a:xfrm>
            <a:prstGeom prst="rect">
              <a:avLst/>
            </a:prstGeom>
          </p:spPr>
        </p:pic>
      </p:grpSp>
      <p:sp>
        <p:nvSpPr>
          <p:cNvPr id="6" name="Rectangle: Rounded Corners 5">
            <a:extLst>
              <a:ext uri="{FF2B5EF4-FFF2-40B4-BE49-F238E27FC236}">
                <a16:creationId xmlns:a16="http://schemas.microsoft.com/office/drawing/2014/main" id="{4C9FCBA2-F180-4EF7-A87E-515A756CC42E}"/>
              </a:ext>
            </a:extLst>
          </p:cNvPr>
          <p:cNvSpPr/>
          <p:nvPr/>
        </p:nvSpPr>
        <p:spPr>
          <a:xfrm>
            <a:off x="2597148" y="287827"/>
            <a:ext cx="6997703"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Apollo Shock Absorber</a:t>
            </a:r>
          </a:p>
        </p:txBody>
      </p:sp>
      <p:grpSp>
        <p:nvGrpSpPr>
          <p:cNvPr id="3" name="Group 2">
            <a:extLst>
              <a:ext uri="{FF2B5EF4-FFF2-40B4-BE49-F238E27FC236}">
                <a16:creationId xmlns:a16="http://schemas.microsoft.com/office/drawing/2014/main" id="{D6346FA3-DA92-463A-91DD-7665E4CD7FBF}"/>
              </a:ext>
            </a:extLst>
          </p:cNvPr>
          <p:cNvGrpSpPr/>
          <p:nvPr/>
        </p:nvGrpSpPr>
        <p:grpSpPr>
          <a:xfrm>
            <a:off x="592341" y="1291003"/>
            <a:ext cx="11070894" cy="4250577"/>
            <a:chOff x="592341" y="1369060"/>
            <a:chExt cx="11070894" cy="4250577"/>
          </a:xfrm>
        </p:grpSpPr>
        <p:pic>
          <p:nvPicPr>
            <p:cNvPr id="2050" name="Picture 2">
              <a:extLst>
                <a:ext uri="{FF2B5EF4-FFF2-40B4-BE49-F238E27FC236}">
                  <a16:creationId xmlns:a16="http://schemas.microsoft.com/office/drawing/2014/main" id="{DEB73BFD-5192-4DC5-BEB8-661FD5C73C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9708" y="1369060"/>
              <a:ext cx="3639951" cy="4176738"/>
            </a:xfrm>
            <a:prstGeom prst="rect">
              <a:avLst/>
            </a:prstGeom>
            <a:noFill/>
            <a:ln w="76200">
              <a:solidFill>
                <a:schemeClr val="tx1">
                  <a:lumMod val="50000"/>
                  <a:lumOff val="50000"/>
                </a:schemeClr>
              </a:solidFill>
            </a:ln>
            <a:scene3d>
              <a:camera prst="perspectiveLeft"/>
              <a:lightRig rig="threePt" dir="t"/>
            </a:scene3d>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5015A1F-AEF5-40B6-9B50-55853279556F}"/>
                </a:ext>
              </a:extLst>
            </p:cNvPr>
            <p:cNvSpPr/>
            <p:nvPr/>
          </p:nvSpPr>
          <p:spPr>
            <a:xfrm>
              <a:off x="3857624" y="1419860"/>
              <a:ext cx="4247516" cy="4069080"/>
            </a:xfrm>
            <a:prstGeom prst="rect">
              <a:avLst/>
            </a:prstGeom>
            <a:solidFill>
              <a:schemeClr val="bg1"/>
            </a:solid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4" name="Picture 143">
              <a:extLst>
                <a:ext uri="{FF2B5EF4-FFF2-40B4-BE49-F238E27FC236}">
                  <a16:creationId xmlns:a16="http://schemas.microsoft.com/office/drawing/2014/main" id="{CCFC1CC4-56FE-4855-BD8D-20C79820DC8B}"/>
                </a:ext>
              </a:extLst>
            </p:cNvPr>
            <p:cNvPicPr>
              <a:picLocks noChangeAspect="1"/>
            </p:cNvPicPr>
            <p:nvPr/>
          </p:nvPicPr>
          <p:blipFill>
            <a:blip r:embed="rId8"/>
            <a:stretch>
              <a:fillRect/>
            </a:stretch>
          </p:blipFill>
          <p:spPr>
            <a:xfrm>
              <a:off x="5124617" y="1775043"/>
              <a:ext cx="1761789" cy="3354767"/>
            </a:xfrm>
            <a:prstGeom prst="rect">
              <a:avLst/>
            </a:prstGeom>
          </p:spPr>
        </p:pic>
        <p:pic>
          <p:nvPicPr>
            <p:cNvPr id="2052" name="Picture 4">
              <a:extLst>
                <a:ext uri="{FF2B5EF4-FFF2-40B4-BE49-F238E27FC236}">
                  <a16:creationId xmlns:a16="http://schemas.microsoft.com/office/drawing/2014/main" id="{74E45775-A299-43AF-B846-12DA1CD5D5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2341" y="1372932"/>
              <a:ext cx="3394806" cy="4163634"/>
            </a:xfrm>
            <a:prstGeom prst="rect">
              <a:avLst/>
            </a:prstGeom>
            <a:noFill/>
            <a:ln w="76200">
              <a:solidFill>
                <a:schemeClr val="bg2">
                  <a:lumMod val="75000"/>
                </a:schemeClr>
              </a:solidFill>
            </a:ln>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BFCB147-5B1E-4875-A5AC-469BB6A9DF38}"/>
                </a:ext>
              </a:extLst>
            </p:cNvPr>
            <p:cNvSpPr txBox="1"/>
            <p:nvPr/>
          </p:nvSpPr>
          <p:spPr>
            <a:xfrm rot="21414275" flipH="1">
              <a:off x="886276" y="5233997"/>
              <a:ext cx="2121696" cy="261610"/>
            </a:xfrm>
            <a:prstGeom prst="rect">
              <a:avLst/>
            </a:prstGeom>
            <a:noFill/>
            <a:ln w="12700">
              <a:solidFill>
                <a:schemeClr val="tx1"/>
              </a:solidFill>
            </a:ln>
          </p:spPr>
          <p:txBody>
            <a:bodyPr wrap="square" rtlCol="0">
              <a:spAutoFit/>
            </a:bodyPr>
            <a:lstStyle/>
            <a:p>
              <a:pPr algn="ctr"/>
              <a:r>
                <a:rPr lang="en-US" sz="1100"/>
                <a:t>LANDING  GEAR  ASSEMBLY </a:t>
              </a:r>
            </a:p>
          </p:txBody>
        </p:sp>
        <p:sp>
          <p:nvSpPr>
            <p:cNvPr id="9" name="TextBox 8">
              <a:extLst>
                <a:ext uri="{FF2B5EF4-FFF2-40B4-BE49-F238E27FC236}">
                  <a16:creationId xmlns:a16="http://schemas.microsoft.com/office/drawing/2014/main" id="{19AFB0B9-0D8B-482F-BD27-47F77F5EDF83}"/>
                </a:ext>
              </a:extLst>
            </p:cNvPr>
            <p:cNvSpPr txBox="1"/>
            <p:nvPr/>
          </p:nvSpPr>
          <p:spPr>
            <a:xfrm flipH="1">
              <a:off x="4736750" y="5103193"/>
              <a:ext cx="2718497" cy="261610"/>
            </a:xfrm>
            <a:prstGeom prst="rect">
              <a:avLst/>
            </a:prstGeom>
            <a:noFill/>
            <a:ln w="12700">
              <a:solidFill>
                <a:schemeClr val="tx1"/>
              </a:solidFill>
            </a:ln>
          </p:spPr>
          <p:txBody>
            <a:bodyPr wrap="square" rtlCol="0">
              <a:spAutoFit/>
            </a:bodyPr>
            <a:lstStyle/>
            <a:p>
              <a:pPr algn="ctr"/>
              <a:r>
                <a:rPr lang="en-US" sz="1100"/>
                <a:t>ALUMINUM HONEYCOMB VISUAL AID</a:t>
              </a:r>
            </a:p>
          </p:txBody>
        </p:sp>
        <p:sp>
          <p:nvSpPr>
            <p:cNvPr id="10" name="TextBox 9">
              <a:extLst>
                <a:ext uri="{FF2B5EF4-FFF2-40B4-BE49-F238E27FC236}">
                  <a16:creationId xmlns:a16="http://schemas.microsoft.com/office/drawing/2014/main" id="{25279F2B-41B6-4B9E-91E8-EF3CDC18A4E9}"/>
                </a:ext>
              </a:extLst>
            </p:cNvPr>
            <p:cNvSpPr txBox="1"/>
            <p:nvPr/>
          </p:nvSpPr>
          <p:spPr>
            <a:xfrm rot="175001" flipH="1">
              <a:off x="8517281" y="5229717"/>
              <a:ext cx="2718497" cy="261610"/>
            </a:xfrm>
            <a:prstGeom prst="rect">
              <a:avLst/>
            </a:prstGeom>
            <a:solidFill>
              <a:schemeClr val="bg1"/>
            </a:solidFill>
            <a:ln w="12700">
              <a:solidFill>
                <a:schemeClr val="tx1"/>
              </a:solidFill>
            </a:ln>
          </p:spPr>
          <p:txBody>
            <a:bodyPr wrap="square" rtlCol="0">
              <a:spAutoFit/>
            </a:bodyPr>
            <a:lstStyle/>
            <a:p>
              <a:pPr algn="ctr"/>
              <a:r>
                <a:rPr lang="en-US" sz="1100"/>
                <a:t>LANDING GEAR PRIMARY STRUT</a:t>
              </a:r>
            </a:p>
          </p:txBody>
        </p:sp>
        <p:sp>
          <p:nvSpPr>
            <p:cNvPr id="15" name="TextBox 14">
              <a:extLst>
                <a:ext uri="{FF2B5EF4-FFF2-40B4-BE49-F238E27FC236}">
                  <a16:creationId xmlns:a16="http://schemas.microsoft.com/office/drawing/2014/main" id="{C228F608-A2E8-46C9-8591-713D8DD29EC1}"/>
                </a:ext>
              </a:extLst>
            </p:cNvPr>
            <p:cNvSpPr txBox="1"/>
            <p:nvPr/>
          </p:nvSpPr>
          <p:spPr>
            <a:xfrm rot="21414328">
              <a:off x="3241708" y="5110663"/>
              <a:ext cx="486137" cy="369332"/>
            </a:xfrm>
            <a:prstGeom prst="rect">
              <a:avLst/>
            </a:prstGeom>
            <a:noFill/>
          </p:spPr>
          <p:txBody>
            <a:bodyPr wrap="square" rtlCol="0">
              <a:spAutoFit/>
            </a:bodyPr>
            <a:lstStyle/>
            <a:p>
              <a:r>
                <a:rPr lang="en-US"/>
                <a:t>[1]</a:t>
              </a:r>
            </a:p>
          </p:txBody>
        </p:sp>
        <p:sp>
          <p:nvSpPr>
            <p:cNvPr id="17" name="TextBox 16">
              <a:extLst>
                <a:ext uri="{FF2B5EF4-FFF2-40B4-BE49-F238E27FC236}">
                  <a16:creationId xmlns:a16="http://schemas.microsoft.com/office/drawing/2014/main" id="{85BE3D0C-11EF-4CA5-9DA7-B1CB4BAC9412}"/>
                </a:ext>
              </a:extLst>
            </p:cNvPr>
            <p:cNvSpPr txBox="1"/>
            <p:nvPr/>
          </p:nvSpPr>
          <p:spPr>
            <a:xfrm rot="189870">
              <a:off x="11177098" y="5250305"/>
              <a:ext cx="486137" cy="369332"/>
            </a:xfrm>
            <a:prstGeom prst="rect">
              <a:avLst/>
            </a:prstGeom>
            <a:noFill/>
          </p:spPr>
          <p:txBody>
            <a:bodyPr wrap="square" rtlCol="0">
              <a:spAutoFit/>
            </a:bodyPr>
            <a:lstStyle/>
            <a:p>
              <a:r>
                <a:rPr lang="en-US"/>
                <a:t>[1]</a:t>
              </a:r>
            </a:p>
          </p:txBody>
        </p:sp>
      </p:grpSp>
      <p:sp>
        <p:nvSpPr>
          <p:cNvPr id="19" name="Footer Placeholder 3">
            <a:extLst>
              <a:ext uri="{FF2B5EF4-FFF2-40B4-BE49-F238E27FC236}">
                <a16:creationId xmlns:a16="http://schemas.microsoft.com/office/drawing/2014/main" id="{494890CC-E08C-4B31-83BA-79EDBB47739E}"/>
              </a:ext>
            </a:extLst>
          </p:cNvPr>
          <p:cNvSpPr txBox="1">
            <a:spLocks/>
          </p:cNvSpPr>
          <p:nvPr/>
        </p:nvSpPr>
        <p:spPr>
          <a:xfrm>
            <a:off x="10842171" y="5571138"/>
            <a:ext cx="134983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Melanie Porter</a:t>
            </a:r>
          </a:p>
        </p:txBody>
      </p:sp>
    </p:spTree>
    <p:extLst>
      <p:ext uri="{BB962C8B-B14F-4D97-AF65-F5344CB8AC3E}">
        <p14:creationId xmlns:p14="http://schemas.microsoft.com/office/powerpoint/2010/main" val="10608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7A8C467-C232-455A-8C19-0A96951EEDED}"/>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222FCB9C-48B1-4262-8211-80C6F4580798}"/>
              </a:ext>
            </a:extLst>
          </p:cNvPr>
          <p:cNvSpPr>
            <a:spLocks noGrp="1"/>
          </p:cNvSpPr>
          <p:nvPr>
            <p:ph type="sldNum" sz="quarter" idx="4"/>
          </p:nvPr>
        </p:nvSpPr>
        <p:spPr/>
        <p:txBody>
          <a:bodyPr/>
          <a:lstStyle/>
          <a:p>
            <a:fld id="{6F1FABC0-072B-4F22-8F9B-95A9D10B0206}" type="slidenum">
              <a:rPr lang="en-US" smtClean="0"/>
              <a:pPr/>
              <a:t>7</a:t>
            </a:fld>
            <a:endParaRPr lang="en-US"/>
          </a:p>
        </p:txBody>
      </p:sp>
      <p:sp>
        <p:nvSpPr>
          <p:cNvPr id="6" name="Rectangle: Rounded Corners 5">
            <a:extLst>
              <a:ext uri="{FF2B5EF4-FFF2-40B4-BE49-F238E27FC236}">
                <a16:creationId xmlns:a16="http://schemas.microsoft.com/office/drawing/2014/main" id="{F2A829F9-6803-48C6-B533-D8F2C47CE7E3}"/>
              </a:ext>
            </a:extLst>
          </p:cNvPr>
          <p:cNvSpPr/>
          <p:nvPr/>
        </p:nvSpPr>
        <p:spPr>
          <a:xfrm>
            <a:off x="1866318" y="287827"/>
            <a:ext cx="8459363"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Traditional Shock Absorbers</a:t>
            </a:r>
          </a:p>
        </p:txBody>
      </p:sp>
      <p:grpSp>
        <p:nvGrpSpPr>
          <p:cNvPr id="32" name="Group 31">
            <a:extLst>
              <a:ext uri="{FF2B5EF4-FFF2-40B4-BE49-F238E27FC236}">
                <a16:creationId xmlns:a16="http://schemas.microsoft.com/office/drawing/2014/main" id="{A3C9B0A2-8F54-4F41-B2C9-529BC65E740D}"/>
              </a:ext>
            </a:extLst>
          </p:cNvPr>
          <p:cNvGrpSpPr/>
          <p:nvPr/>
        </p:nvGrpSpPr>
        <p:grpSpPr>
          <a:xfrm>
            <a:off x="2515005" y="1777486"/>
            <a:ext cx="6700808" cy="2764737"/>
            <a:chOff x="2515005" y="1777486"/>
            <a:chExt cx="6700808" cy="2764737"/>
          </a:xfrm>
        </p:grpSpPr>
        <p:grpSp>
          <p:nvGrpSpPr>
            <p:cNvPr id="31" name="Group 30">
              <a:extLst>
                <a:ext uri="{FF2B5EF4-FFF2-40B4-BE49-F238E27FC236}">
                  <a16:creationId xmlns:a16="http://schemas.microsoft.com/office/drawing/2014/main" id="{4E20E2B1-DD91-4398-BD29-01E358599930}"/>
                </a:ext>
              </a:extLst>
            </p:cNvPr>
            <p:cNvGrpSpPr/>
            <p:nvPr/>
          </p:nvGrpSpPr>
          <p:grpSpPr>
            <a:xfrm>
              <a:off x="4433040" y="2208017"/>
              <a:ext cx="3285190" cy="1910080"/>
              <a:chOff x="4433040" y="2208017"/>
              <a:chExt cx="3285190" cy="1910080"/>
            </a:xfrm>
          </p:grpSpPr>
          <p:cxnSp>
            <p:nvCxnSpPr>
              <p:cNvPr id="103" name="Straight Connector 102">
                <a:extLst>
                  <a:ext uri="{FF2B5EF4-FFF2-40B4-BE49-F238E27FC236}">
                    <a16:creationId xmlns:a16="http://schemas.microsoft.com/office/drawing/2014/main" id="{CC053CCD-8AD8-4F70-9171-7CCA0754BEE7}"/>
                  </a:ext>
                </a:extLst>
              </p:cNvPr>
              <p:cNvCxnSpPr>
                <a:cxnSpLocks/>
                <a:stCxn id="104" idx="0"/>
              </p:cNvCxnSpPr>
              <p:nvPr/>
            </p:nvCxnSpPr>
            <p:spPr>
              <a:xfrm>
                <a:off x="4433040" y="3091841"/>
                <a:ext cx="645756"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13A9164-F4DB-4385-9366-99164150270C}"/>
                  </a:ext>
                </a:extLst>
              </p:cNvPr>
              <p:cNvCxnSpPr>
                <a:cxnSpLocks/>
              </p:cNvCxnSpPr>
              <p:nvPr/>
            </p:nvCxnSpPr>
            <p:spPr>
              <a:xfrm flipH="1">
                <a:off x="5049129" y="2642493"/>
                <a:ext cx="610531"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28F9A47-654D-421C-8EA8-1D0DBDD3C9EF}"/>
                  </a:ext>
                </a:extLst>
              </p:cNvPr>
              <p:cNvCxnSpPr>
                <a:cxnSpLocks/>
              </p:cNvCxnSpPr>
              <p:nvPr/>
            </p:nvCxnSpPr>
            <p:spPr>
              <a:xfrm>
                <a:off x="5651163" y="2395977"/>
                <a:ext cx="0" cy="526974"/>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D590AB43-0C89-4514-BFE1-D798B668468C}"/>
                  </a:ext>
                </a:extLst>
              </p:cNvPr>
              <p:cNvCxnSpPr>
                <a:cxnSpLocks/>
              </p:cNvCxnSpPr>
              <p:nvPr/>
            </p:nvCxnSpPr>
            <p:spPr>
              <a:xfrm>
                <a:off x="6329343" y="2395977"/>
                <a:ext cx="0" cy="526974"/>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733D971-8A4C-4258-9AE0-535E6E413812}"/>
                  </a:ext>
                </a:extLst>
              </p:cNvPr>
              <p:cNvCxnSpPr>
                <a:cxnSpLocks/>
              </p:cNvCxnSpPr>
              <p:nvPr/>
            </p:nvCxnSpPr>
            <p:spPr>
              <a:xfrm>
                <a:off x="5668597" y="2428875"/>
                <a:ext cx="645795" cy="46482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3A31A813-7C5C-446B-9872-91B619488E9B}"/>
                  </a:ext>
                </a:extLst>
              </p:cNvPr>
              <p:cNvCxnSpPr/>
              <p:nvPr/>
            </p:nvCxnSpPr>
            <p:spPr>
              <a:xfrm>
                <a:off x="5651163" y="2208017"/>
                <a:ext cx="733284" cy="0"/>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0BCA819-2255-4074-A8F5-301A0D79349B}"/>
                  </a:ext>
                </a:extLst>
              </p:cNvPr>
              <p:cNvCxnSpPr>
                <a:cxnSpLocks/>
              </p:cNvCxnSpPr>
              <p:nvPr/>
            </p:nvCxnSpPr>
            <p:spPr>
              <a:xfrm>
                <a:off x="5906039" y="3306605"/>
                <a:ext cx="0" cy="526974"/>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56E78C71-D3A9-468B-828C-FE38C1F99EC1}"/>
                  </a:ext>
                </a:extLst>
              </p:cNvPr>
              <p:cNvCxnSpPr>
                <a:cxnSpLocks/>
              </p:cNvCxnSpPr>
              <p:nvPr/>
            </p:nvCxnSpPr>
            <p:spPr>
              <a:xfrm>
                <a:off x="6083839" y="3306605"/>
                <a:ext cx="0" cy="526974"/>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5FD2BC39-9F53-4D05-9A9C-0DDDCB00B756}"/>
                  </a:ext>
                </a:extLst>
              </p:cNvPr>
              <p:cNvCxnSpPr>
                <a:cxnSpLocks/>
              </p:cNvCxnSpPr>
              <p:nvPr/>
            </p:nvCxnSpPr>
            <p:spPr>
              <a:xfrm>
                <a:off x="5993034" y="3180875"/>
                <a:ext cx="0" cy="25146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FEEB0A3-3D0B-441D-ABC5-C15AFC9882C1}"/>
                  </a:ext>
                </a:extLst>
              </p:cNvPr>
              <p:cNvCxnSpPr>
                <a:cxnSpLocks/>
              </p:cNvCxnSpPr>
              <p:nvPr/>
            </p:nvCxnSpPr>
            <p:spPr>
              <a:xfrm>
                <a:off x="5993034" y="3707849"/>
                <a:ext cx="0" cy="25146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342B2C8-16F8-4E22-A7CC-B5183FE2898B}"/>
                  </a:ext>
                </a:extLst>
              </p:cNvPr>
              <p:cNvCxnSpPr>
                <a:cxnSpLocks/>
              </p:cNvCxnSpPr>
              <p:nvPr/>
            </p:nvCxnSpPr>
            <p:spPr>
              <a:xfrm flipH="1" flipV="1">
                <a:off x="6083839" y="3537726"/>
                <a:ext cx="1634391" cy="12046"/>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EC24D8B-A2A5-451E-9649-E3892C5AAC3C}"/>
                  </a:ext>
                </a:extLst>
              </p:cNvPr>
              <p:cNvCxnSpPr>
                <a:cxnSpLocks/>
              </p:cNvCxnSpPr>
              <p:nvPr/>
            </p:nvCxnSpPr>
            <p:spPr>
              <a:xfrm flipH="1">
                <a:off x="6329343" y="2645532"/>
                <a:ext cx="1388886"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838CBCD6-9550-414C-A747-C0D576CF37CA}"/>
                  </a:ext>
                </a:extLst>
              </p:cNvPr>
              <p:cNvCxnSpPr>
                <a:cxnSpLocks/>
              </p:cNvCxnSpPr>
              <p:nvPr/>
            </p:nvCxnSpPr>
            <p:spPr>
              <a:xfrm flipH="1">
                <a:off x="5637378" y="4118097"/>
                <a:ext cx="711312" cy="0"/>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91B96B3-D1F5-4B57-BA08-907977488385}"/>
                  </a:ext>
                </a:extLst>
              </p:cNvPr>
              <p:cNvCxnSpPr>
                <a:cxnSpLocks/>
              </p:cNvCxnSpPr>
              <p:nvPr/>
            </p:nvCxnSpPr>
            <p:spPr>
              <a:xfrm flipV="1">
                <a:off x="5078796" y="2623326"/>
                <a:ext cx="0" cy="946766"/>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7F1EE655-0DF6-445B-ADA0-38A42F857C7A}"/>
                  </a:ext>
                </a:extLst>
              </p:cNvPr>
              <p:cNvCxnSpPr>
                <a:cxnSpLocks/>
              </p:cNvCxnSpPr>
              <p:nvPr/>
            </p:nvCxnSpPr>
            <p:spPr>
              <a:xfrm flipH="1">
                <a:off x="5049129" y="3549772"/>
                <a:ext cx="85691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2ABA7D5C-923C-45EC-BB87-FF91A08B7C53}"/>
                </a:ext>
              </a:extLst>
            </p:cNvPr>
            <p:cNvGrpSpPr/>
            <p:nvPr/>
          </p:nvGrpSpPr>
          <p:grpSpPr>
            <a:xfrm>
              <a:off x="7187266" y="1777486"/>
              <a:ext cx="2028547" cy="2764737"/>
              <a:chOff x="7187266" y="1777486"/>
              <a:chExt cx="2028547" cy="2764737"/>
            </a:xfrm>
          </p:grpSpPr>
          <p:pic>
            <p:nvPicPr>
              <p:cNvPr id="155" name="Graphic 154" descr="Aquarius with solid fill">
                <a:extLst>
                  <a:ext uri="{FF2B5EF4-FFF2-40B4-BE49-F238E27FC236}">
                    <a16:creationId xmlns:a16="http://schemas.microsoft.com/office/drawing/2014/main" id="{B51B6884-174C-46FF-8AF9-CF08B94788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01413" y="2623326"/>
                <a:ext cx="914400" cy="914400"/>
              </a:xfrm>
              <a:prstGeom prst="rect">
                <a:avLst/>
              </a:prstGeom>
            </p:spPr>
          </p:pic>
          <p:pic>
            <p:nvPicPr>
              <p:cNvPr id="156" name="Graphic 155" descr="Aquarius with solid fill">
                <a:extLst>
                  <a:ext uri="{FF2B5EF4-FFF2-40B4-BE49-F238E27FC236}">
                    <a16:creationId xmlns:a16="http://schemas.microsoft.com/office/drawing/2014/main" id="{BC90B42E-6CB6-47B6-9CEE-AE4BB69326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7417388" y="3627823"/>
                <a:ext cx="914400" cy="914400"/>
              </a:xfrm>
              <a:prstGeom prst="rect">
                <a:avLst/>
              </a:prstGeom>
            </p:spPr>
          </p:pic>
          <p:pic>
            <p:nvPicPr>
              <p:cNvPr id="157" name="Graphic 156" descr="Aquarius with solid fill">
                <a:extLst>
                  <a:ext uri="{FF2B5EF4-FFF2-40B4-BE49-F238E27FC236}">
                    <a16:creationId xmlns:a16="http://schemas.microsoft.com/office/drawing/2014/main" id="{87E5763E-2175-43EA-985F-41D9F169E5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7400809" y="1777486"/>
                <a:ext cx="914400" cy="914400"/>
              </a:xfrm>
              <a:prstGeom prst="rect">
                <a:avLst/>
              </a:prstGeom>
            </p:spPr>
          </p:pic>
          <p:sp>
            <p:nvSpPr>
              <p:cNvPr id="139" name="Rectangle: Rounded Corners 138">
                <a:extLst>
                  <a:ext uri="{FF2B5EF4-FFF2-40B4-BE49-F238E27FC236}">
                    <a16:creationId xmlns:a16="http://schemas.microsoft.com/office/drawing/2014/main" id="{C52CCD15-4A72-422E-AB69-E5FF6EB2E188}"/>
                  </a:ext>
                </a:extLst>
              </p:cNvPr>
              <p:cNvSpPr/>
              <p:nvPr/>
            </p:nvSpPr>
            <p:spPr>
              <a:xfrm>
                <a:off x="7187266" y="2400572"/>
                <a:ext cx="1268417" cy="1391768"/>
              </a:xfrm>
              <a:prstGeom prst="roundRect">
                <a:avLst/>
              </a:prstGeom>
              <a:solidFill>
                <a:srgbClr val="FFFF00"/>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9" name="Graphic 148" descr="Thermometer with solid fill">
                <a:extLst>
                  <a:ext uri="{FF2B5EF4-FFF2-40B4-BE49-F238E27FC236}">
                    <a16:creationId xmlns:a16="http://schemas.microsoft.com/office/drawing/2014/main" id="{16D4C9D0-50E4-4CB0-A90F-6AE25A9448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88866" y="2635372"/>
                <a:ext cx="914400" cy="914400"/>
              </a:xfrm>
              <a:prstGeom prst="rect">
                <a:avLst/>
              </a:prstGeom>
            </p:spPr>
          </p:pic>
          <p:cxnSp>
            <p:nvCxnSpPr>
              <p:cNvPr id="151" name="Straight Arrow Connector 150">
                <a:extLst>
                  <a:ext uri="{FF2B5EF4-FFF2-40B4-BE49-F238E27FC236}">
                    <a16:creationId xmlns:a16="http://schemas.microsoft.com/office/drawing/2014/main" id="{90A8A88E-FBFF-4D09-B01F-592FBF0B3593}"/>
                  </a:ext>
                </a:extLst>
              </p:cNvPr>
              <p:cNvCxnSpPr/>
              <p:nvPr/>
            </p:nvCxnSpPr>
            <p:spPr>
              <a:xfrm flipV="1">
                <a:off x="8126151" y="2635372"/>
                <a:ext cx="0" cy="890308"/>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53C5C19E-0440-42D1-AF7B-0CF910968B5C}"/>
                </a:ext>
              </a:extLst>
            </p:cNvPr>
            <p:cNvGrpSpPr/>
            <p:nvPr/>
          </p:nvGrpSpPr>
          <p:grpSpPr>
            <a:xfrm>
              <a:off x="2515005" y="2512091"/>
              <a:ext cx="1918035" cy="1159497"/>
              <a:chOff x="2515005" y="2512091"/>
              <a:chExt cx="1918035" cy="1159497"/>
            </a:xfrm>
          </p:grpSpPr>
          <p:sp>
            <p:nvSpPr>
              <p:cNvPr id="104" name="Rectangle: Rounded Corners 103">
                <a:extLst>
                  <a:ext uri="{FF2B5EF4-FFF2-40B4-BE49-F238E27FC236}">
                    <a16:creationId xmlns:a16="http://schemas.microsoft.com/office/drawing/2014/main" id="{2E3F7F52-EF05-4062-8E56-297322B61661}"/>
                  </a:ext>
                </a:extLst>
              </p:cNvPr>
              <p:cNvSpPr/>
              <p:nvPr/>
            </p:nvSpPr>
            <p:spPr>
              <a:xfrm rot="5400000">
                <a:off x="3348140" y="2586689"/>
                <a:ext cx="1159497" cy="1010302"/>
              </a:xfrm>
              <a:prstGeom prst="roundRect">
                <a:avLst/>
              </a:prstGeom>
              <a:solidFill>
                <a:srgbClr val="FFFF00"/>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Rounded Corners 104">
                <a:extLst>
                  <a:ext uri="{FF2B5EF4-FFF2-40B4-BE49-F238E27FC236}">
                    <a16:creationId xmlns:a16="http://schemas.microsoft.com/office/drawing/2014/main" id="{07934611-50C5-4877-8523-39D369780357}"/>
                  </a:ext>
                </a:extLst>
              </p:cNvPr>
              <p:cNvSpPr/>
              <p:nvPr/>
            </p:nvSpPr>
            <p:spPr>
              <a:xfrm rot="5400000">
                <a:off x="2571602" y="2519893"/>
                <a:ext cx="1030700" cy="1143894"/>
              </a:xfrm>
              <a:prstGeom prst="roundRect">
                <a:avLst/>
              </a:prstGeom>
              <a:solidFill>
                <a:srgbClr val="FFFF00"/>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Rounded Corners 106">
                <a:extLst>
                  <a:ext uri="{FF2B5EF4-FFF2-40B4-BE49-F238E27FC236}">
                    <a16:creationId xmlns:a16="http://schemas.microsoft.com/office/drawing/2014/main" id="{CCF9E738-792E-4183-9866-7FDAC62CD8BD}"/>
                  </a:ext>
                </a:extLst>
              </p:cNvPr>
              <p:cNvSpPr/>
              <p:nvPr/>
            </p:nvSpPr>
            <p:spPr>
              <a:xfrm rot="5400000">
                <a:off x="3263000" y="2767050"/>
                <a:ext cx="1077455" cy="65541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1" name="Picture 100">
                <a:extLst>
                  <a:ext uri="{FF2B5EF4-FFF2-40B4-BE49-F238E27FC236}">
                    <a16:creationId xmlns:a16="http://schemas.microsoft.com/office/drawing/2014/main" id="{C1E46F86-C93E-441F-AAF5-8748A2EF598F}"/>
                  </a:ext>
                </a:extLst>
              </p:cNvPr>
              <p:cNvPicPr>
                <a:picLocks noChangeAspect="1"/>
              </p:cNvPicPr>
              <p:nvPr/>
            </p:nvPicPr>
            <p:blipFill>
              <a:blip r:embed="rId7"/>
              <a:stretch>
                <a:fillRect/>
              </a:stretch>
            </p:blipFill>
            <p:spPr>
              <a:xfrm rot="5400000" flipH="1">
                <a:off x="3141942" y="2179235"/>
                <a:ext cx="664161" cy="1825211"/>
              </a:xfrm>
              <a:prstGeom prst="rect">
                <a:avLst/>
              </a:prstGeom>
              <a:ln>
                <a:noFill/>
              </a:ln>
            </p:spPr>
          </p:pic>
        </p:grpSp>
      </p:grpSp>
      <p:sp>
        <p:nvSpPr>
          <p:cNvPr id="153" name="Arrow: Down 152">
            <a:extLst>
              <a:ext uri="{FF2B5EF4-FFF2-40B4-BE49-F238E27FC236}">
                <a16:creationId xmlns:a16="http://schemas.microsoft.com/office/drawing/2014/main" id="{089972A2-C670-4BFA-998A-D47DCF0AEF7A}"/>
              </a:ext>
            </a:extLst>
          </p:cNvPr>
          <p:cNvSpPr/>
          <p:nvPr/>
        </p:nvSpPr>
        <p:spPr>
          <a:xfrm rot="16200000">
            <a:off x="1606913" y="2625228"/>
            <a:ext cx="763464" cy="933226"/>
          </a:xfrm>
          <a:prstGeom prst="downArrow">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3" name="Group 32">
            <a:extLst>
              <a:ext uri="{FF2B5EF4-FFF2-40B4-BE49-F238E27FC236}">
                <a16:creationId xmlns:a16="http://schemas.microsoft.com/office/drawing/2014/main" id="{58FFC1CA-CC8F-42CD-A242-28C61D33214B}"/>
              </a:ext>
            </a:extLst>
          </p:cNvPr>
          <p:cNvGrpSpPr/>
          <p:nvPr/>
        </p:nvGrpSpPr>
        <p:grpSpPr>
          <a:xfrm>
            <a:off x="7399828" y="1805086"/>
            <a:ext cx="4194678" cy="2986626"/>
            <a:chOff x="12743343" y="1805086"/>
            <a:chExt cx="4194678" cy="2986626"/>
          </a:xfrm>
        </p:grpSpPr>
        <p:grpSp>
          <p:nvGrpSpPr>
            <p:cNvPr id="193" name="Group 192">
              <a:extLst>
                <a:ext uri="{FF2B5EF4-FFF2-40B4-BE49-F238E27FC236}">
                  <a16:creationId xmlns:a16="http://schemas.microsoft.com/office/drawing/2014/main" id="{0A0EA647-CFED-4D5D-9E71-DB37AEFA876E}"/>
                </a:ext>
              </a:extLst>
            </p:cNvPr>
            <p:cNvGrpSpPr/>
            <p:nvPr/>
          </p:nvGrpSpPr>
          <p:grpSpPr>
            <a:xfrm>
              <a:off x="12743343" y="1805086"/>
              <a:ext cx="3839974" cy="1269127"/>
              <a:chOff x="7856082" y="1805086"/>
              <a:chExt cx="3839974" cy="1269127"/>
            </a:xfrm>
          </p:grpSpPr>
          <p:grpSp>
            <p:nvGrpSpPr>
              <p:cNvPr id="180" name="Group 179">
                <a:extLst>
                  <a:ext uri="{FF2B5EF4-FFF2-40B4-BE49-F238E27FC236}">
                    <a16:creationId xmlns:a16="http://schemas.microsoft.com/office/drawing/2014/main" id="{CEF19FE5-0058-4740-94EF-44462A3BE3C0}"/>
                  </a:ext>
                </a:extLst>
              </p:cNvPr>
              <p:cNvGrpSpPr/>
              <p:nvPr/>
            </p:nvGrpSpPr>
            <p:grpSpPr>
              <a:xfrm>
                <a:off x="7856082" y="1805086"/>
                <a:ext cx="1269127" cy="1269127"/>
                <a:chOff x="10471195" y="1354199"/>
                <a:chExt cx="1269127" cy="1269127"/>
              </a:xfrm>
            </p:grpSpPr>
            <p:sp>
              <p:nvSpPr>
                <p:cNvPr id="167" name="Oval 166">
                  <a:extLst>
                    <a:ext uri="{FF2B5EF4-FFF2-40B4-BE49-F238E27FC236}">
                      <a16:creationId xmlns:a16="http://schemas.microsoft.com/office/drawing/2014/main" id="{5C2E61AF-D235-491D-BEC1-4361CDFC6DB2}"/>
                    </a:ext>
                  </a:extLst>
                </p:cNvPr>
                <p:cNvSpPr/>
                <p:nvPr/>
              </p:nvSpPr>
              <p:spPr>
                <a:xfrm>
                  <a:off x="10471195" y="1354199"/>
                  <a:ext cx="1269127" cy="1269127"/>
                </a:xfrm>
                <a:prstGeom prst="ellipse">
                  <a:avLst/>
                </a:prstGeom>
                <a:solidFill>
                  <a:schemeClr val="accent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2" name="Graphic 171" descr="Water with solid fill">
                  <a:extLst>
                    <a:ext uri="{FF2B5EF4-FFF2-40B4-BE49-F238E27FC236}">
                      <a16:creationId xmlns:a16="http://schemas.microsoft.com/office/drawing/2014/main" id="{F128CEBF-D4B7-4650-B67D-63EA0CFC50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48558" y="1512470"/>
                  <a:ext cx="914400" cy="914400"/>
                </a:xfrm>
                <a:prstGeom prst="rect">
                  <a:avLst/>
                </a:prstGeom>
              </p:spPr>
            </p:pic>
            <p:cxnSp>
              <p:nvCxnSpPr>
                <p:cNvPr id="176" name="Straight Connector 175">
                  <a:extLst>
                    <a:ext uri="{FF2B5EF4-FFF2-40B4-BE49-F238E27FC236}">
                      <a16:creationId xmlns:a16="http://schemas.microsoft.com/office/drawing/2014/main" id="{C48BFF86-2FF2-4602-B692-EFA57BC3F2B7}"/>
                    </a:ext>
                  </a:extLst>
                </p:cNvPr>
                <p:cNvCxnSpPr>
                  <a:cxnSpLocks/>
                  <a:stCxn id="167" idx="1"/>
                  <a:endCxn id="167" idx="5"/>
                </p:cNvCxnSpPr>
                <p:nvPr/>
              </p:nvCxnSpPr>
              <p:spPr>
                <a:xfrm>
                  <a:off x="10657054" y="1540058"/>
                  <a:ext cx="897409" cy="897409"/>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90" name="Rectangle 189">
                <a:extLst>
                  <a:ext uri="{FF2B5EF4-FFF2-40B4-BE49-F238E27FC236}">
                    <a16:creationId xmlns:a16="http://schemas.microsoft.com/office/drawing/2014/main" id="{7785930F-5D05-4AC3-B222-5D2B8776104F}"/>
                  </a:ext>
                </a:extLst>
              </p:cNvPr>
              <p:cNvSpPr/>
              <p:nvPr/>
            </p:nvSpPr>
            <p:spPr>
              <a:xfrm>
                <a:off x="9177418" y="2052977"/>
                <a:ext cx="2518638" cy="707886"/>
              </a:xfrm>
              <a:prstGeom prst="rect">
                <a:avLst/>
              </a:prstGeom>
              <a:noFill/>
            </p:spPr>
            <p:txBody>
              <a:bodyPr wrap="none" lIns="91440" tIns="45720" rIns="91440" bIns="45720">
                <a:spAutoFit/>
              </a:bodyPr>
              <a:lstStyle/>
              <a:p>
                <a:pPr algn="ctr"/>
                <a:r>
                  <a:rPr lang="en-US" sz="40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No Fluids</a:t>
                </a:r>
              </a:p>
            </p:txBody>
          </p:sp>
        </p:grpSp>
        <p:grpSp>
          <p:nvGrpSpPr>
            <p:cNvPr id="192" name="Group 191">
              <a:extLst>
                <a:ext uri="{FF2B5EF4-FFF2-40B4-BE49-F238E27FC236}">
                  <a16:creationId xmlns:a16="http://schemas.microsoft.com/office/drawing/2014/main" id="{6D8BDA64-94C5-431B-9E35-2003E37C73D6}"/>
                </a:ext>
              </a:extLst>
            </p:cNvPr>
            <p:cNvGrpSpPr/>
            <p:nvPr/>
          </p:nvGrpSpPr>
          <p:grpSpPr>
            <a:xfrm>
              <a:off x="12743343" y="3468273"/>
              <a:ext cx="4194678" cy="1323439"/>
              <a:chOff x="7856082" y="3468273"/>
              <a:chExt cx="4194678" cy="1323439"/>
            </a:xfrm>
          </p:grpSpPr>
          <p:grpSp>
            <p:nvGrpSpPr>
              <p:cNvPr id="181" name="Group 180">
                <a:extLst>
                  <a:ext uri="{FF2B5EF4-FFF2-40B4-BE49-F238E27FC236}">
                    <a16:creationId xmlns:a16="http://schemas.microsoft.com/office/drawing/2014/main" id="{55B0A004-6BDF-42A3-8119-F4F6F4FD9F50}"/>
                  </a:ext>
                </a:extLst>
              </p:cNvPr>
              <p:cNvGrpSpPr/>
              <p:nvPr/>
            </p:nvGrpSpPr>
            <p:grpSpPr>
              <a:xfrm>
                <a:off x="7856082" y="3495430"/>
                <a:ext cx="1269127" cy="1269127"/>
                <a:chOff x="10471195" y="3044543"/>
                <a:chExt cx="1269127" cy="1269127"/>
              </a:xfrm>
            </p:grpSpPr>
            <p:sp>
              <p:nvSpPr>
                <p:cNvPr id="168" name="Oval 167">
                  <a:extLst>
                    <a:ext uri="{FF2B5EF4-FFF2-40B4-BE49-F238E27FC236}">
                      <a16:creationId xmlns:a16="http://schemas.microsoft.com/office/drawing/2014/main" id="{0B79BC72-0523-4D81-B935-2301028B3C82}"/>
                    </a:ext>
                  </a:extLst>
                </p:cNvPr>
                <p:cNvSpPr/>
                <p:nvPr/>
              </p:nvSpPr>
              <p:spPr>
                <a:xfrm>
                  <a:off x="10471195" y="3044543"/>
                  <a:ext cx="1269127" cy="1269127"/>
                </a:xfrm>
                <a:prstGeom prst="ellipse">
                  <a:avLst/>
                </a:prstGeom>
                <a:solidFill>
                  <a:schemeClr val="accent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0" name="Graphic 169" descr="Aquarius with solid fill">
                  <a:extLst>
                    <a:ext uri="{FF2B5EF4-FFF2-40B4-BE49-F238E27FC236}">
                      <a16:creationId xmlns:a16="http://schemas.microsoft.com/office/drawing/2014/main" id="{5CBAE05B-DC67-40D1-8716-05ACD6C2022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91325" y="3412082"/>
                  <a:ext cx="576373" cy="576373"/>
                </a:xfrm>
                <a:prstGeom prst="rect">
                  <a:avLst/>
                </a:prstGeom>
              </p:spPr>
            </p:pic>
            <p:pic>
              <p:nvPicPr>
                <p:cNvPr id="173" name="Graphic 172" descr="Thermometer with solid fill">
                  <a:extLst>
                    <a:ext uri="{FF2B5EF4-FFF2-40B4-BE49-F238E27FC236}">
                      <a16:creationId xmlns:a16="http://schemas.microsoft.com/office/drawing/2014/main" id="{282B10E0-AA83-48B9-B4E0-0A1C59E27C9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569996" y="3362637"/>
                  <a:ext cx="763465" cy="763465"/>
                </a:xfrm>
                <a:prstGeom prst="rect">
                  <a:avLst/>
                </a:prstGeom>
              </p:spPr>
            </p:pic>
            <p:cxnSp>
              <p:nvCxnSpPr>
                <p:cNvPr id="175" name="Straight Connector 174">
                  <a:extLst>
                    <a:ext uri="{FF2B5EF4-FFF2-40B4-BE49-F238E27FC236}">
                      <a16:creationId xmlns:a16="http://schemas.microsoft.com/office/drawing/2014/main" id="{59217DB3-78E4-411D-8200-A54F63F1693A}"/>
                    </a:ext>
                  </a:extLst>
                </p:cNvPr>
                <p:cNvCxnSpPr>
                  <a:stCxn id="168" idx="1"/>
                  <a:endCxn id="168" idx="5"/>
                </p:cNvCxnSpPr>
                <p:nvPr/>
              </p:nvCxnSpPr>
              <p:spPr>
                <a:xfrm>
                  <a:off x="10657054" y="3230402"/>
                  <a:ext cx="897409" cy="897409"/>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91" name="Rectangle 190">
                <a:extLst>
                  <a:ext uri="{FF2B5EF4-FFF2-40B4-BE49-F238E27FC236}">
                    <a16:creationId xmlns:a16="http://schemas.microsoft.com/office/drawing/2014/main" id="{5856B3F2-5B51-4D8D-BDD7-B977EBB550D9}"/>
                  </a:ext>
                </a:extLst>
              </p:cNvPr>
              <p:cNvSpPr/>
              <p:nvPr/>
            </p:nvSpPr>
            <p:spPr>
              <a:xfrm>
                <a:off x="9102516" y="3468273"/>
                <a:ext cx="2948244" cy="1323439"/>
              </a:xfrm>
              <a:prstGeom prst="rect">
                <a:avLst/>
              </a:prstGeom>
              <a:noFill/>
            </p:spPr>
            <p:txBody>
              <a:bodyPr wrap="none" lIns="91440" tIns="45720" rIns="91440" bIns="45720">
                <a:spAutoFit/>
              </a:bodyPr>
              <a:lstStyle/>
              <a:p>
                <a:pPr algn="ctr"/>
                <a:r>
                  <a:rPr lang="en-US" sz="4000" b="1" cap="none" spc="0">
                    <a:ln w="10160">
                      <a:solidFill>
                        <a:schemeClr val="tx1"/>
                      </a:solidFill>
                      <a:prstDash val="solid"/>
                    </a:ln>
                    <a:solidFill>
                      <a:srgbClr val="FFFFFF"/>
                    </a:solidFill>
                    <a:effectLst>
                      <a:outerShdw blurRad="38100" dist="22860" dir="5400000" algn="tl" rotWithShape="0">
                        <a:srgbClr val="000000">
                          <a:alpha val="30000"/>
                        </a:srgbClr>
                      </a:outerShdw>
                    </a:effectLst>
                  </a:rPr>
                  <a:t>No Heat</a:t>
                </a:r>
              </a:p>
              <a:p>
                <a:pPr algn="ctr"/>
                <a:r>
                  <a:rPr lang="en-US" sz="4000" b="1">
                    <a:ln w="10160">
                      <a:solidFill>
                        <a:schemeClr val="tx1"/>
                      </a:solidFill>
                      <a:prstDash val="solid"/>
                    </a:ln>
                    <a:solidFill>
                      <a:srgbClr val="FFFFFF"/>
                    </a:solidFill>
                    <a:effectLst>
                      <a:outerShdw blurRad="38100" dist="22860" dir="5400000" algn="tl" rotWithShape="0">
                        <a:srgbClr val="000000">
                          <a:alpha val="30000"/>
                        </a:srgbClr>
                      </a:outerShdw>
                    </a:effectLst>
                  </a:rPr>
                  <a:t>Dissipation</a:t>
                </a:r>
                <a:endParaRPr lang="en-US" sz="4000" b="1" cap="none" spc="0">
                  <a:ln w="10160">
                    <a:solidFill>
                      <a:schemeClr val="tx1"/>
                    </a:solidFill>
                    <a:prstDash val="solid"/>
                  </a:ln>
                  <a:solidFill>
                    <a:srgbClr val="FFFFFF"/>
                  </a:solidFill>
                  <a:effectLst>
                    <a:outerShdw blurRad="38100" dist="22860" dir="5400000" algn="tl" rotWithShape="0">
                      <a:srgbClr val="000000">
                        <a:alpha val="30000"/>
                      </a:srgbClr>
                    </a:outerShdw>
                  </a:effectLst>
                </a:endParaRPr>
              </a:p>
            </p:txBody>
          </p:sp>
        </p:grpSp>
      </p:grpSp>
      <p:sp>
        <p:nvSpPr>
          <p:cNvPr id="51" name="Footer Placeholder 3">
            <a:extLst>
              <a:ext uri="{FF2B5EF4-FFF2-40B4-BE49-F238E27FC236}">
                <a16:creationId xmlns:a16="http://schemas.microsoft.com/office/drawing/2014/main" id="{5C61A2C5-4785-450F-8790-B9D520301CD6}"/>
              </a:ext>
            </a:extLst>
          </p:cNvPr>
          <p:cNvSpPr txBox="1">
            <a:spLocks/>
          </p:cNvSpPr>
          <p:nvPr/>
        </p:nvSpPr>
        <p:spPr>
          <a:xfrm>
            <a:off x="10842171" y="5571138"/>
            <a:ext cx="134983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Melanie Porter</a:t>
            </a:r>
          </a:p>
        </p:txBody>
      </p:sp>
      <p:grpSp>
        <p:nvGrpSpPr>
          <p:cNvPr id="34" name="Group 33">
            <a:extLst>
              <a:ext uri="{FF2B5EF4-FFF2-40B4-BE49-F238E27FC236}">
                <a16:creationId xmlns:a16="http://schemas.microsoft.com/office/drawing/2014/main" id="{375D63D2-3C96-45F4-8739-7698CE9A7139}"/>
              </a:ext>
            </a:extLst>
          </p:cNvPr>
          <p:cNvGrpSpPr/>
          <p:nvPr/>
        </p:nvGrpSpPr>
        <p:grpSpPr>
          <a:xfrm>
            <a:off x="236910" y="1508853"/>
            <a:ext cx="11442979" cy="3176109"/>
            <a:chOff x="236910" y="1508853"/>
            <a:chExt cx="11442979" cy="3176109"/>
          </a:xfrm>
        </p:grpSpPr>
        <p:sp>
          <p:nvSpPr>
            <p:cNvPr id="3" name="TextBox 2">
              <a:extLst>
                <a:ext uri="{FF2B5EF4-FFF2-40B4-BE49-F238E27FC236}">
                  <a16:creationId xmlns:a16="http://schemas.microsoft.com/office/drawing/2014/main" id="{8C3909A0-9E64-4227-A2A8-21570B3944CC}"/>
                </a:ext>
              </a:extLst>
            </p:cNvPr>
            <p:cNvSpPr txBox="1"/>
            <p:nvPr/>
          </p:nvSpPr>
          <p:spPr>
            <a:xfrm>
              <a:off x="236910" y="2337882"/>
              <a:ext cx="1816326" cy="461665"/>
            </a:xfrm>
            <a:prstGeom prst="rect">
              <a:avLst/>
            </a:prstGeom>
            <a:noFill/>
          </p:spPr>
          <p:txBody>
            <a:bodyPr wrap="square" rtlCol="0">
              <a:spAutoFit/>
            </a:bodyPr>
            <a:lstStyle/>
            <a:p>
              <a:pPr algn="r"/>
              <a:r>
                <a:rPr lang="en-US" sz="2400" b="1">
                  <a:ln>
                    <a:solidFill>
                      <a:schemeClr val="tx1"/>
                    </a:solidFill>
                  </a:ln>
                  <a:solidFill>
                    <a:schemeClr val="bg1"/>
                  </a:solidFill>
                </a:rPr>
                <a:t>1) Impact </a:t>
              </a:r>
            </a:p>
          </p:txBody>
        </p:sp>
        <p:sp>
          <p:nvSpPr>
            <p:cNvPr id="54" name="TextBox 53">
              <a:extLst>
                <a:ext uri="{FF2B5EF4-FFF2-40B4-BE49-F238E27FC236}">
                  <a16:creationId xmlns:a16="http://schemas.microsoft.com/office/drawing/2014/main" id="{46A231DB-C3E4-49F9-98FF-6BEE3C5FD14A}"/>
                </a:ext>
              </a:extLst>
            </p:cNvPr>
            <p:cNvSpPr txBox="1"/>
            <p:nvPr/>
          </p:nvSpPr>
          <p:spPr>
            <a:xfrm>
              <a:off x="4296670" y="1508853"/>
              <a:ext cx="3218738" cy="461665"/>
            </a:xfrm>
            <a:prstGeom prst="rect">
              <a:avLst/>
            </a:prstGeom>
            <a:noFill/>
          </p:spPr>
          <p:txBody>
            <a:bodyPr wrap="square" rtlCol="0">
              <a:spAutoFit/>
            </a:bodyPr>
            <a:lstStyle/>
            <a:p>
              <a:pPr algn="r"/>
              <a:r>
                <a:rPr lang="en-US" sz="2400" b="1">
                  <a:ln>
                    <a:solidFill>
                      <a:schemeClr val="tx1"/>
                    </a:solidFill>
                  </a:ln>
                  <a:solidFill>
                    <a:schemeClr val="bg1"/>
                  </a:solidFill>
                </a:rPr>
                <a:t>2) Fast Compression </a:t>
              </a:r>
            </a:p>
          </p:txBody>
        </p:sp>
        <p:sp>
          <p:nvSpPr>
            <p:cNvPr id="55" name="TextBox 54">
              <a:extLst>
                <a:ext uri="{FF2B5EF4-FFF2-40B4-BE49-F238E27FC236}">
                  <a16:creationId xmlns:a16="http://schemas.microsoft.com/office/drawing/2014/main" id="{23584A93-4D6D-42D0-8581-8378882B33AF}"/>
                </a:ext>
              </a:extLst>
            </p:cNvPr>
            <p:cNvSpPr txBox="1"/>
            <p:nvPr/>
          </p:nvSpPr>
          <p:spPr>
            <a:xfrm>
              <a:off x="9167944" y="2677073"/>
              <a:ext cx="2511945" cy="830997"/>
            </a:xfrm>
            <a:prstGeom prst="rect">
              <a:avLst/>
            </a:prstGeom>
            <a:noFill/>
          </p:spPr>
          <p:txBody>
            <a:bodyPr wrap="square" rtlCol="0">
              <a:spAutoFit/>
            </a:bodyPr>
            <a:lstStyle/>
            <a:p>
              <a:r>
                <a:rPr lang="en-US" sz="2400" b="1">
                  <a:ln>
                    <a:solidFill>
                      <a:schemeClr val="tx1"/>
                    </a:solidFill>
                  </a:ln>
                  <a:solidFill>
                    <a:schemeClr val="bg1"/>
                  </a:solidFill>
                </a:rPr>
                <a:t>3) Heat           Dissipation </a:t>
              </a:r>
            </a:p>
          </p:txBody>
        </p:sp>
        <p:sp>
          <p:nvSpPr>
            <p:cNvPr id="56" name="TextBox 55">
              <a:extLst>
                <a:ext uri="{FF2B5EF4-FFF2-40B4-BE49-F238E27FC236}">
                  <a16:creationId xmlns:a16="http://schemas.microsoft.com/office/drawing/2014/main" id="{810BEF41-88E3-4EE7-B88D-39926393509F}"/>
                </a:ext>
              </a:extLst>
            </p:cNvPr>
            <p:cNvSpPr txBox="1"/>
            <p:nvPr/>
          </p:nvSpPr>
          <p:spPr>
            <a:xfrm>
              <a:off x="4517025" y="4223297"/>
              <a:ext cx="2957536" cy="461665"/>
            </a:xfrm>
            <a:prstGeom prst="rect">
              <a:avLst/>
            </a:prstGeom>
            <a:noFill/>
          </p:spPr>
          <p:txBody>
            <a:bodyPr wrap="square" rtlCol="0">
              <a:spAutoFit/>
            </a:bodyPr>
            <a:lstStyle/>
            <a:p>
              <a:r>
                <a:rPr lang="en-US" sz="2400" b="1">
                  <a:ln>
                    <a:solidFill>
                      <a:schemeClr val="tx1"/>
                    </a:solidFill>
                  </a:ln>
                  <a:solidFill>
                    <a:schemeClr val="bg1"/>
                  </a:solidFill>
                </a:rPr>
                <a:t>4) Slow Expansion</a:t>
              </a:r>
            </a:p>
          </p:txBody>
        </p:sp>
      </p:grpSp>
      <p:grpSp>
        <p:nvGrpSpPr>
          <p:cNvPr id="59" name="Group 58">
            <a:extLst>
              <a:ext uri="{FF2B5EF4-FFF2-40B4-BE49-F238E27FC236}">
                <a16:creationId xmlns:a16="http://schemas.microsoft.com/office/drawing/2014/main" id="{FF4C3595-136C-4B77-ADDA-63D551CB134D}"/>
              </a:ext>
            </a:extLst>
          </p:cNvPr>
          <p:cNvGrpSpPr/>
          <p:nvPr/>
        </p:nvGrpSpPr>
        <p:grpSpPr>
          <a:xfrm>
            <a:off x="0" y="0"/>
            <a:ext cx="916830" cy="914400"/>
            <a:chOff x="1784328" y="1492035"/>
            <a:chExt cx="916830" cy="914400"/>
          </a:xfrm>
        </p:grpSpPr>
        <p:sp>
          <p:nvSpPr>
            <p:cNvPr id="60" name="Oval 59">
              <a:extLst>
                <a:ext uri="{FF2B5EF4-FFF2-40B4-BE49-F238E27FC236}">
                  <a16:creationId xmlns:a16="http://schemas.microsoft.com/office/drawing/2014/main" id="{541B554F-664A-404E-A6C0-E171AB800C41}"/>
                </a:ext>
              </a:extLst>
            </p:cNvPr>
            <p:cNvSpPr/>
            <p:nvPr/>
          </p:nvSpPr>
          <p:spPr>
            <a:xfrm>
              <a:off x="1891107" y="1584577"/>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1" name="Graphic 60" descr="New Moon">
              <a:extLst>
                <a:ext uri="{FF2B5EF4-FFF2-40B4-BE49-F238E27FC236}">
                  <a16:creationId xmlns:a16="http://schemas.microsoft.com/office/drawing/2014/main" id="{A9BDB821-4B2C-4EE3-8332-66CDEEE2D1E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786758" y="1492035"/>
              <a:ext cx="914400" cy="914400"/>
            </a:xfrm>
            <a:prstGeom prst="rect">
              <a:avLst/>
            </a:prstGeom>
          </p:spPr>
        </p:pic>
        <p:pic>
          <p:nvPicPr>
            <p:cNvPr id="62" name="Graphic 61" descr="Waning Crescent Moon">
              <a:extLst>
                <a:ext uri="{FF2B5EF4-FFF2-40B4-BE49-F238E27FC236}">
                  <a16:creationId xmlns:a16="http://schemas.microsoft.com/office/drawing/2014/main" id="{7398C090-872E-445F-98B7-FD401509717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784328" y="1492035"/>
              <a:ext cx="914400" cy="914400"/>
            </a:xfrm>
            <a:prstGeom prst="rect">
              <a:avLst/>
            </a:prstGeom>
          </p:spPr>
        </p:pic>
      </p:grpSp>
    </p:spTree>
    <p:extLst>
      <p:ext uri="{BB962C8B-B14F-4D97-AF65-F5344CB8AC3E}">
        <p14:creationId xmlns:p14="http://schemas.microsoft.com/office/powerpoint/2010/main" val="352531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500"/>
                                        <p:tgtEl>
                                          <p:spTgt spid="1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53"/>
                                        </p:tgtEl>
                                      </p:cBhvr>
                                    </p:animEffect>
                                    <p:set>
                                      <p:cBhvr>
                                        <p:cTn id="15" dur="1" fill="hold">
                                          <p:stCondLst>
                                            <p:cond delay="499"/>
                                          </p:stCondLst>
                                        </p:cTn>
                                        <p:tgtEl>
                                          <p:spTgt spid="153"/>
                                        </p:tgtEl>
                                        <p:attrNameLst>
                                          <p:attrName>style.visibility</p:attrName>
                                        </p:attrNameLst>
                                      </p:cBhvr>
                                      <p:to>
                                        <p:strVal val="hidden"/>
                                      </p:to>
                                    </p:set>
                                  </p:childTnLst>
                                </p:cTn>
                              </p:par>
                              <p:par>
                                <p:cTn id="16" presetID="35" presetClass="path" presetSubtype="0" accel="50000" decel="50000" fill="hold" nodeType="withEffect">
                                  <p:stCondLst>
                                    <p:cond delay="0"/>
                                  </p:stCondLst>
                                  <p:childTnLst>
                                    <p:animMotion origin="layout" path="M 4.16667E-7 1.85185E-6 L -0.18086 1.85185E-6 " pathEditMode="relative" rAng="0" ptsTypes="AA">
                                      <p:cBhvr>
                                        <p:cTn id="17" dur="1250" fill="hold"/>
                                        <p:tgtEl>
                                          <p:spTgt spid="32"/>
                                        </p:tgtEl>
                                        <p:attrNameLst>
                                          <p:attrName>ppt_x</p:attrName>
                                          <p:attrName>ppt_y</p:attrName>
                                        </p:attrNameLst>
                                      </p:cBhvr>
                                      <p:rCtr x="-9049" y="0"/>
                                    </p:animMotion>
                                  </p:childTnLst>
                                </p:cTn>
                              </p:par>
                              <p:par>
                                <p:cTn id="18" presetID="10" presetClass="entr" presetSubtype="0" fill="hold" nodeType="withEffect">
                                  <p:stCondLst>
                                    <p:cond delay="75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par>
                                <p:cTn id="21" presetID="10" presetClass="exit" presetSubtype="0" fill="hold" nodeType="withEffect">
                                  <p:stCondLst>
                                    <p:cond delay="250"/>
                                  </p:stCondLst>
                                  <p:childTnLst>
                                    <p:animEffect transition="out" filter="fade">
                                      <p:cBhvr>
                                        <p:cTn id="22" dur="500"/>
                                        <p:tgtEl>
                                          <p:spTgt spid="34"/>
                                        </p:tgtEl>
                                      </p:cBhvr>
                                    </p:animEffect>
                                    <p:set>
                                      <p:cBhvr>
                                        <p:cTn id="23"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p:bldP spid="15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1">
            <a:extLst>
              <a:ext uri="{FF2B5EF4-FFF2-40B4-BE49-F238E27FC236}">
                <a16:creationId xmlns:a16="http://schemas.microsoft.com/office/drawing/2014/main" id="{D79F2A75-BBDA-4BD2-9080-4541D8EDB3F7}"/>
              </a:ext>
            </a:extLst>
          </p:cNvPr>
          <p:cNvSpPr>
            <a:spLocks noGrp="1"/>
          </p:cNvSpPr>
          <p:nvPr>
            <p:ph type="title"/>
          </p:nvPr>
        </p:nvSpPr>
        <p:spPr>
          <a:xfrm>
            <a:off x="4998265" y="541657"/>
            <a:ext cx="1719806" cy="379845"/>
          </a:xfrm>
        </p:spPr>
        <p:txBody>
          <a:bodyPr>
            <a:normAutofit/>
          </a:bodyPr>
          <a:lstStyle/>
          <a:p>
            <a:r>
              <a:rPr lang="en-US" sz="2000"/>
              <a:t>Functions</a:t>
            </a:r>
          </a:p>
        </p:txBody>
      </p:sp>
      <p:sp>
        <p:nvSpPr>
          <p:cNvPr id="7" name="Rectangle: Rounded Corners 6">
            <a:extLst>
              <a:ext uri="{FF2B5EF4-FFF2-40B4-BE49-F238E27FC236}">
                <a16:creationId xmlns:a16="http://schemas.microsoft.com/office/drawing/2014/main" id="{9469E1EA-C756-43E6-A38B-66771F59ED09}"/>
              </a:ext>
            </a:extLst>
          </p:cNvPr>
          <p:cNvSpPr/>
          <p:nvPr/>
        </p:nvSpPr>
        <p:spPr>
          <a:xfrm>
            <a:off x="3080287" y="287827"/>
            <a:ext cx="6031425"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Design Stages</a:t>
            </a:r>
          </a:p>
        </p:txBody>
      </p:sp>
      <p:sp>
        <p:nvSpPr>
          <p:cNvPr id="5" name="Slide Number Placeholder 4">
            <a:extLst>
              <a:ext uri="{FF2B5EF4-FFF2-40B4-BE49-F238E27FC236}">
                <a16:creationId xmlns:a16="http://schemas.microsoft.com/office/drawing/2014/main" id="{5B40BE33-D1AA-4155-ABE5-999D73639BEE}"/>
              </a:ext>
            </a:extLst>
          </p:cNvPr>
          <p:cNvSpPr>
            <a:spLocks noGrp="1"/>
          </p:cNvSpPr>
          <p:nvPr>
            <p:ph type="sldNum" sz="quarter" idx="4"/>
          </p:nvPr>
        </p:nvSpPr>
        <p:spPr/>
        <p:txBody>
          <a:bodyPr/>
          <a:lstStyle/>
          <a:p>
            <a:fld id="{6F1FABC0-072B-4F22-8F9B-95A9D10B0206}" type="slidenum">
              <a:rPr lang="en-US" smtClean="0"/>
              <a:pPr/>
              <a:t>8</a:t>
            </a:fld>
            <a:endParaRPr lang="en-US"/>
          </a:p>
        </p:txBody>
      </p:sp>
      <p:sp>
        <p:nvSpPr>
          <p:cNvPr id="12" name="Rectangle 11">
            <a:hlinkClick r:id="rId3" action="ppaction://hlinksldjump"/>
            <a:extLst>
              <a:ext uri="{FF2B5EF4-FFF2-40B4-BE49-F238E27FC236}">
                <a16:creationId xmlns:a16="http://schemas.microsoft.com/office/drawing/2014/main" id="{F71A495E-DCBC-466B-B9EC-95CB06BD24DA}"/>
              </a:ext>
            </a:extLst>
          </p:cNvPr>
          <p:cNvSpPr/>
          <p:nvPr/>
        </p:nvSpPr>
        <p:spPr>
          <a:xfrm>
            <a:off x="0" y="5066573"/>
            <a:ext cx="868889" cy="868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noFill/>
              </a:rPr>
              <a:t>Link</a:t>
            </a:r>
          </a:p>
        </p:txBody>
      </p:sp>
      <p:grpSp>
        <p:nvGrpSpPr>
          <p:cNvPr id="13" name="Group 12">
            <a:extLst>
              <a:ext uri="{FF2B5EF4-FFF2-40B4-BE49-F238E27FC236}">
                <a16:creationId xmlns:a16="http://schemas.microsoft.com/office/drawing/2014/main" id="{FFD20ACE-7130-4AB4-9F35-812F2CF6BF1F}"/>
              </a:ext>
            </a:extLst>
          </p:cNvPr>
          <p:cNvGrpSpPr/>
          <p:nvPr/>
        </p:nvGrpSpPr>
        <p:grpSpPr>
          <a:xfrm>
            <a:off x="5303200" y="2185464"/>
            <a:ext cx="1636086" cy="1633194"/>
            <a:chOff x="4533592" y="1492035"/>
            <a:chExt cx="916019" cy="914400"/>
          </a:xfrm>
        </p:grpSpPr>
        <p:sp>
          <p:nvSpPr>
            <p:cNvPr id="16" name="Oval 15">
              <a:extLst>
                <a:ext uri="{FF2B5EF4-FFF2-40B4-BE49-F238E27FC236}">
                  <a16:creationId xmlns:a16="http://schemas.microsoft.com/office/drawing/2014/main" id="{3E844D39-0673-49AE-AC31-3ADD28CB800B}"/>
                </a:ext>
              </a:extLst>
            </p:cNvPr>
            <p:cNvSpPr/>
            <p:nvPr/>
          </p:nvSpPr>
          <p:spPr>
            <a:xfrm>
              <a:off x="4622967"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 name="Graphic 16" descr="New Moon">
              <a:extLst>
                <a:ext uri="{FF2B5EF4-FFF2-40B4-BE49-F238E27FC236}">
                  <a16:creationId xmlns:a16="http://schemas.microsoft.com/office/drawing/2014/main" id="{0A16E3FC-CDD5-4A3A-9D75-753D4DC7F1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3592" y="1492035"/>
              <a:ext cx="914400" cy="914400"/>
            </a:xfrm>
            <a:prstGeom prst="rect">
              <a:avLst/>
            </a:prstGeom>
          </p:spPr>
        </p:pic>
        <p:pic>
          <p:nvPicPr>
            <p:cNvPr id="18" name="Graphic 17" descr="Full Moon">
              <a:extLst>
                <a:ext uri="{FF2B5EF4-FFF2-40B4-BE49-F238E27FC236}">
                  <a16:creationId xmlns:a16="http://schemas.microsoft.com/office/drawing/2014/main" id="{9EF19A72-4D62-4E40-ADB0-883883377C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35211" y="1492035"/>
              <a:ext cx="914400" cy="914400"/>
            </a:xfrm>
            <a:prstGeom prst="rect">
              <a:avLst/>
            </a:prstGeom>
          </p:spPr>
        </p:pic>
      </p:grpSp>
      <p:grpSp>
        <p:nvGrpSpPr>
          <p:cNvPr id="19" name="Group 18">
            <a:extLst>
              <a:ext uri="{FF2B5EF4-FFF2-40B4-BE49-F238E27FC236}">
                <a16:creationId xmlns:a16="http://schemas.microsoft.com/office/drawing/2014/main" id="{A81B6993-C2AB-46ED-A453-88BEED1F57F5}"/>
              </a:ext>
            </a:extLst>
          </p:cNvPr>
          <p:cNvGrpSpPr/>
          <p:nvPr/>
        </p:nvGrpSpPr>
        <p:grpSpPr>
          <a:xfrm>
            <a:off x="392787" y="2185464"/>
            <a:ext cx="1637534" cy="1633194"/>
            <a:chOff x="1784328" y="1492035"/>
            <a:chExt cx="916830" cy="914400"/>
          </a:xfrm>
        </p:grpSpPr>
        <p:sp>
          <p:nvSpPr>
            <p:cNvPr id="20" name="Oval 19">
              <a:extLst>
                <a:ext uri="{FF2B5EF4-FFF2-40B4-BE49-F238E27FC236}">
                  <a16:creationId xmlns:a16="http://schemas.microsoft.com/office/drawing/2014/main" id="{2529ADF2-4FD2-4B54-810E-BC69E899EEC4}"/>
                </a:ext>
              </a:extLst>
            </p:cNvPr>
            <p:cNvSpPr/>
            <p:nvPr/>
          </p:nvSpPr>
          <p:spPr>
            <a:xfrm>
              <a:off x="1891107" y="1584577"/>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Graphic 20" descr="New Moon">
              <a:extLst>
                <a:ext uri="{FF2B5EF4-FFF2-40B4-BE49-F238E27FC236}">
                  <a16:creationId xmlns:a16="http://schemas.microsoft.com/office/drawing/2014/main" id="{1ABF426A-A21E-40E1-8FFD-A0ECAC1A99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86758" y="1492035"/>
              <a:ext cx="914400" cy="914400"/>
            </a:xfrm>
            <a:prstGeom prst="rect">
              <a:avLst/>
            </a:prstGeom>
          </p:spPr>
        </p:pic>
        <p:pic>
          <p:nvPicPr>
            <p:cNvPr id="22" name="Graphic 21" descr="Waning Crescent Moon">
              <a:extLst>
                <a:ext uri="{FF2B5EF4-FFF2-40B4-BE49-F238E27FC236}">
                  <a16:creationId xmlns:a16="http://schemas.microsoft.com/office/drawing/2014/main" id="{4654287D-7B14-4AB9-BCE3-550A1B5FC33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84328" y="1492035"/>
              <a:ext cx="914400" cy="914400"/>
            </a:xfrm>
            <a:prstGeom prst="rect">
              <a:avLst/>
            </a:prstGeom>
          </p:spPr>
        </p:pic>
      </p:grpSp>
      <p:grpSp>
        <p:nvGrpSpPr>
          <p:cNvPr id="23" name="Group 22">
            <a:extLst>
              <a:ext uri="{FF2B5EF4-FFF2-40B4-BE49-F238E27FC236}">
                <a16:creationId xmlns:a16="http://schemas.microsoft.com/office/drawing/2014/main" id="{6FB9D087-CFC0-484D-9CA0-ACDA359EB94B}"/>
              </a:ext>
            </a:extLst>
          </p:cNvPr>
          <p:cNvGrpSpPr/>
          <p:nvPr/>
        </p:nvGrpSpPr>
        <p:grpSpPr>
          <a:xfrm>
            <a:off x="2033216" y="2185464"/>
            <a:ext cx="1633194" cy="1633194"/>
            <a:chOff x="2702779" y="1492035"/>
            <a:chExt cx="914400" cy="914400"/>
          </a:xfrm>
        </p:grpSpPr>
        <p:sp>
          <p:nvSpPr>
            <p:cNvPr id="24" name="Oval 23">
              <a:extLst>
                <a:ext uri="{FF2B5EF4-FFF2-40B4-BE49-F238E27FC236}">
                  <a16:creationId xmlns:a16="http://schemas.microsoft.com/office/drawing/2014/main" id="{01CAF8DE-2ED1-4AF5-ACEA-840EA6BFF4F5}"/>
                </a:ext>
              </a:extLst>
            </p:cNvPr>
            <p:cNvSpPr/>
            <p:nvPr/>
          </p:nvSpPr>
          <p:spPr>
            <a:xfrm>
              <a:off x="2810367" y="1584577"/>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5" name="Graphic 24" descr="New Moon">
              <a:extLst>
                <a:ext uri="{FF2B5EF4-FFF2-40B4-BE49-F238E27FC236}">
                  <a16:creationId xmlns:a16="http://schemas.microsoft.com/office/drawing/2014/main" id="{CF89C786-BC59-4E1F-8B9C-46762B02B1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2779" y="1492035"/>
              <a:ext cx="914400" cy="914400"/>
            </a:xfrm>
            <a:prstGeom prst="rect">
              <a:avLst/>
            </a:prstGeom>
          </p:spPr>
        </p:pic>
        <p:pic>
          <p:nvPicPr>
            <p:cNvPr id="26" name="Graphic 25" descr="Last Quarter Moon">
              <a:extLst>
                <a:ext uri="{FF2B5EF4-FFF2-40B4-BE49-F238E27FC236}">
                  <a16:creationId xmlns:a16="http://schemas.microsoft.com/office/drawing/2014/main" id="{462EDD62-7201-4C44-8959-D2192327D64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02779" y="1492035"/>
              <a:ext cx="914400" cy="914400"/>
            </a:xfrm>
            <a:prstGeom prst="rect">
              <a:avLst/>
            </a:prstGeom>
          </p:spPr>
        </p:pic>
      </p:grpSp>
      <p:grpSp>
        <p:nvGrpSpPr>
          <p:cNvPr id="27" name="Group 26">
            <a:extLst>
              <a:ext uri="{FF2B5EF4-FFF2-40B4-BE49-F238E27FC236}">
                <a16:creationId xmlns:a16="http://schemas.microsoft.com/office/drawing/2014/main" id="{51B13BAA-9F18-401C-A133-DBE286C12DDA}"/>
              </a:ext>
            </a:extLst>
          </p:cNvPr>
          <p:cNvGrpSpPr/>
          <p:nvPr/>
        </p:nvGrpSpPr>
        <p:grpSpPr>
          <a:xfrm>
            <a:off x="8563799" y="2185464"/>
            <a:ext cx="1636087" cy="1633194"/>
            <a:chOff x="6359151" y="1492035"/>
            <a:chExt cx="916020" cy="914400"/>
          </a:xfrm>
        </p:grpSpPr>
        <p:sp>
          <p:nvSpPr>
            <p:cNvPr id="28" name="Oval 27">
              <a:extLst>
                <a:ext uri="{FF2B5EF4-FFF2-40B4-BE49-F238E27FC236}">
                  <a16:creationId xmlns:a16="http://schemas.microsoft.com/office/drawing/2014/main" id="{501C7D7D-7C2D-4B53-8AD1-96601BCD23C5}"/>
                </a:ext>
              </a:extLst>
            </p:cNvPr>
            <p:cNvSpPr/>
            <p:nvPr/>
          </p:nvSpPr>
          <p:spPr>
            <a:xfrm>
              <a:off x="6458639"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 name="Graphic 28" descr="New Moon">
              <a:extLst>
                <a:ext uri="{FF2B5EF4-FFF2-40B4-BE49-F238E27FC236}">
                  <a16:creationId xmlns:a16="http://schemas.microsoft.com/office/drawing/2014/main" id="{AFB27855-F75A-4730-991A-C524E92166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60771" y="1492035"/>
              <a:ext cx="914400" cy="914400"/>
            </a:xfrm>
            <a:prstGeom prst="rect">
              <a:avLst/>
            </a:prstGeom>
          </p:spPr>
        </p:pic>
        <p:pic>
          <p:nvPicPr>
            <p:cNvPr id="30" name="Graphic 29" descr="First Quarter Moon">
              <a:extLst>
                <a:ext uri="{FF2B5EF4-FFF2-40B4-BE49-F238E27FC236}">
                  <a16:creationId xmlns:a16="http://schemas.microsoft.com/office/drawing/2014/main" id="{EC60564E-4959-40FC-BACA-B37C620AFEF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59151" y="1492035"/>
              <a:ext cx="914400" cy="914400"/>
            </a:xfrm>
            <a:prstGeom prst="rect">
              <a:avLst/>
            </a:prstGeom>
          </p:spPr>
        </p:pic>
      </p:grpSp>
      <p:grpSp>
        <p:nvGrpSpPr>
          <p:cNvPr id="31" name="Group 30">
            <a:extLst>
              <a:ext uri="{FF2B5EF4-FFF2-40B4-BE49-F238E27FC236}">
                <a16:creationId xmlns:a16="http://schemas.microsoft.com/office/drawing/2014/main" id="{C44E79E0-302F-4AEC-AD16-DE98A32255E2}"/>
              </a:ext>
            </a:extLst>
          </p:cNvPr>
          <p:cNvGrpSpPr/>
          <p:nvPr/>
        </p:nvGrpSpPr>
        <p:grpSpPr>
          <a:xfrm>
            <a:off x="10199886" y="2185464"/>
            <a:ext cx="1633194" cy="1633194"/>
            <a:chOff x="7275171" y="1492035"/>
            <a:chExt cx="914400" cy="914400"/>
          </a:xfrm>
        </p:grpSpPr>
        <p:sp>
          <p:nvSpPr>
            <p:cNvPr id="32" name="Oval 31">
              <a:extLst>
                <a:ext uri="{FF2B5EF4-FFF2-40B4-BE49-F238E27FC236}">
                  <a16:creationId xmlns:a16="http://schemas.microsoft.com/office/drawing/2014/main" id="{CE46943B-BF4C-42B3-9F3D-1839743D2066}"/>
                </a:ext>
              </a:extLst>
            </p:cNvPr>
            <p:cNvSpPr/>
            <p:nvPr/>
          </p:nvSpPr>
          <p:spPr>
            <a:xfrm>
              <a:off x="7374658"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Graphic 32" descr="New Moon">
              <a:extLst>
                <a:ext uri="{FF2B5EF4-FFF2-40B4-BE49-F238E27FC236}">
                  <a16:creationId xmlns:a16="http://schemas.microsoft.com/office/drawing/2014/main" id="{65F4616C-B4D7-4838-9E46-6416F62DE8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75171" y="1492035"/>
              <a:ext cx="914400" cy="914400"/>
            </a:xfrm>
            <a:prstGeom prst="rect">
              <a:avLst/>
            </a:prstGeom>
          </p:spPr>
        </p:pic>
        <p:pic>
          <p:nvPicPr>
            <p:cNvPr id="34" name="Graphic 33" descr="Waxing Crescent Moon">
              <a:extLst>
                <a:ext uri="{FF2B5EF4-FFF2-40B4-BE49-F238E27FC236}">
                  <a16:creationId xmlns:a16="http://schemas.microsoft.com/office/drawing/2014/main" id="{C927474A-0210-45BA-95C8-F189D26A2BF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75171" y="1492035"/>
              <a:ext cx="914400" cy="914400"/>
            </a:xfrm>
            <a:prstGeom prst="rect">
              <a:avLst/>
            </a:prstGeom>
          </p:spPr>
        </p:pic>
      </p:grpSp>
      <p:grpSp>
        <p:nvGrpSpPr>
          <p:cNvPr id="35" name="Group 34">
            <a:extLst>
              <a:ext uri="{FF2B5EF4-FFF2-40B4-BE49-F238E27FC236}">
                <a16:creationId xmlns:a16="http://schemas.microsoft.com/office/drawing/2014/main" id="{DD697145-D678-491C-99DE-F10AC45F476A}"/>
              </a:ext>
            </a:extLst>
          </p:cNvPr>
          <p:cNvGrpSpPr/>
          <p:nvPr/>
        </p:nvGrpSpPr>
        <p:grpSpPr>
          <a:xfrm>
            <a:off x="6930607" y="2185464"/>
            <a:ext cx="1638981" cy="1633194"/>
            <a:chOff x="5444752" y="1492035"/>
            <a:chExt cx="917640" cy="914400"/>
          </a:xfrm>
        </p:grpSpPr>
        <p:sp>
          <p:nvSpPr>
            <p:cNvPr id="36" name="Oval 35">
              <a:extLst>
                <a:ext uri="{FF2B5EF4-FFF2-40B4-BE49-F238E27FC236}">
                  <a16:creationId xmlns:a16="http://schemas.microsoft.com/office/drawing/2014/main" id="{929C0585-2EDD-4F42-A446-FF2C742F445E}"/>
                </a:ext>
              </a:extLst>
            </p:cNvPr>
            <p:cNvSpPr/>
            <p:nvPr/>
          </p:nvSpPr>
          <p:spPr>
            <a:xfrm>
              <a:off x="5550719"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7" name="Graphic 36" descr="New Moon">
              <a:extLst>
                <a:ext uri="{FF2B5EF4-FFF2-40B4-BE49-F238E27FC236}">
                  <a16:creationId xmlns:a16="http://schemas.microsoft.com/office/drawing/2014/main" id="{490FA18D-5F95-4831-906E-446A285529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47992" y="1492035"/>
              <a:ext cx="914400" cy="914400"/>
            </a:xfrm>
            <a:prstGeom prst="rect">
              <a:avLst/>
            </a:prstGeom>
          </p:spPr>
        </p:pic>
        <p:pic>
          <p:nvPicPr>
            <p:cNvPr id="38" name="Graphic 37" descr="Waxing Gibbous Moon">
              <a:extLst>
                <a:ext uri="{FF2B5EF4-FFF2-40B4-BE49-F238E27FC236}">
                  <a16:creationId xmlns:a16="http://schemas.microsoft.com/office/drawing/2014/main" id="{F8564B7B-01D7-4568-ADE2-ADFB65125D9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444752" y="1492035"/>
              <a:ext cx="914400" cy="914400"/>
            </a:xfrm>
            <a:prstGeom prst="rect">
              <a:avLst/>
            </a:prstGeom>
          </p:spPr>
        </p:pic>
      </p:grpSp>
      <p:grpSp>
        <p:nvGrpSpPr>
          <p:cNvPr id="39" name="Group 38">
            <a:extLst>
              <a:ext uri="{FF2B5EF4-FFF2-40B4-BE49-F238E27FC236}">
                <a16:creationId xmlns:a16="http://schemas.microsoft.com/office/drawing/2014/main" id="{69FD3238-F045-40A5-8EAC-6C2F032C359B}"/>
              </a:ext>
            </a:extLst>
          </p:cNvPr>
          <p:cNvGrpSpPr/>
          <p:nvPr/>
        </p:nvGrpSpPr>
        <p:grpSpPr>
          <a:xfrm>
            <a:off x="3669304" y="2185464"/>
            <a:ext cx="1633917" cy="1633194"/>
            <a:chOff x="3618799" y="1492035"/>
            <a:chExt cx="914805" cy="914400"/>
          </a:xfrm>
        </p:grpSpPr>
        <p:sp>
          <p:nvSpPr>
            <p:cNvPr id="40" name="Oval 39">
              <a:extLst>
                <a:ext uri="{FF2B5EF4-FFF2-40B4-BE49-F238E27FC236}">
                  <a16:creationId xmlns:a16="http://schemas.microsoft.com/office/drawing/2014/main" id="{899E513B-14B4-4521-ADF9-B07AFF4C480D}"/>
                </a:ext>
              </a:extLst>
            </p:cNvPr>
            <p:cNvSpPr/>
            <p:nvPr/>
          </p:nvSpPr>
          <p:spPr>
            <a:xfrm>
              <a:off x="3722617"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Graphic 40" descr="New Moon">
              <a:extLst>
                <a:ext uri="{FF2B5EF4-FFF2-40B4-BE49-F238E27FC236}">
                  <a16:creationId xmlns:a16="http://schemas.microsoft.com/office/drawing/2014/main" id="{56643AF6-1911-47FD-9736-64AFA4CC7B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18799" y="1492035"/>
              <a:ext cx="914400" cy="914400"/>
            </a:xfrm>
            <a:prstGeom prst="rect">
              <a:avLst/>
            </a:prstGeom>
          </p:spPr>
        </p:pic>
        <p:pic>
          <p:nvPicPr>
            <p:cNvPr id="42" name="Graphic 41" descr="Waning Gibbous Moon">
              <a:extLst>
                <a:ext uri="{FF2B5EF4-FFF2-40B4-BE49-F238E27FC236}">
                  <a16:creationId xmlns:a16="http://schemas.microsoft.com/office/drawing/2014/main" id="{9B75FD51-FBBD-4609-A712-932F6AFCAE5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619204" y="1492035"/>
              <a:ext cx="914400" cy="914400"/>
            </a:xfrm>
            <a:prstGeom prst="rect">
              <a:avLst/>
            </a:prstGeom>
          </p:spPr>
        </p:pic>
      </p:grpSp>
      <p:sp>
        <p:nvSpPr>
          <p:cNvPr id="48" name="Oval 47">
            <a:extLst>
              <a:ext uri="{FF2B5EF4-FFF2-40B4-BE49-F238E27FC236}">
                <a16:creationId xmlns:a16="http://schemas.microsoft.com/office/drawing/2014/main" id="{CC10B447-9F1A-49F9-A5B9-DB2B7AEB3E55}"/>
              </a:ext>
            </a:extLst>
          </p:cNvPr>
          <p:cNvSpPr/>
          <p:nvPr/>
        </p:nvSpPr>
        <p:spPr>
          <a:xfrm>
            <a:off x="2208017" y="2425585"/>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Graphic 9" descr="Confused person with solid fill">
            <a:extLst>
              <a:ext uri="{FF2B5EF4-FFF2-40B4-BE49-F238E27FC236}">
                <a16:creationId xmlns:a16="http://schemas.microsoft.com/office/drawing/2014/main" id="{0B86B204-9E3D-48CA-963F-B65BA1A6631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395297" y="2601997"/>
            <a:ext cx="914400" cy="914400"/>
          </a:xfrm>
          <a:prstGeom prst="rect">
            <a:avLst/>
          </a:prstGeom>
        </p:spPr>
      </p:pic>
      <p:sp>
        <p:nvSpPr>
          <p:cNvPr id="50" name="Oval 49">
            <a:extLst>
              <a:ext uri="{FF2B5EF4-FFF2-40B4-BE49-F238E27FC236}">
                <a16:creationId xmlns:a16="http://schemas.microsoft.com/office/drawing/2014/main" id="{40F5C46E-FE6D-4AC9-A7EF-E8C04952CD05}"/>
              </a:ext>
            </a:extLst>
          </p:cNvPr>
          <p:cNvSpPr/>
          <p:nvPr/>
        </p:nvSpPr>
        <p:spPr>
          <a:xfrm>
            <a:off x="3862167" y="2425585"/>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4" name="Graphic 43" descr="Books with solid fill">
            <a:extLst>
              <a:ext uri="{FF2B5EF4-FFF2-40B4-BE49-F238E27FC236}">
                <a16:creationId xmlns:a16="http://schemas.microsoft.com/office/drawing/2014/main" id="{1BB85D7E-1C89-4B56-A7F5-5C273B5567F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033743" y="2601997"/>
            <a:ext cx="914400" cy="914400"/>
          </a:xfrm>
          <a:prstGeom prst="rect">
            <a:avLst/>
          </a:prstGeom>
        </p:spPr>
      </p:pic>
      <p:sp>
        <p:nvSpPr>
          <p:cNvPr id="6" name="Oval 5">
            <a:extLst>
              <a:ext uri="{FF2B5EF4-FFF2-40B4-BE49-F238E27FC236}">
                <a16:creationId xmlns:a16="http://schemas.microsoft.com/office/drawing/2014/main" id="{EB58462F-CE6A-494B-BA5C-4B7981370323}"/>
              </a:ext>
            </a:extLst>
          </p:cNvPr>
          <p:cNvSpPr/>
          <p:nvPr/>
        </p:nvSpPr>
        <p:spPr>
          <a:xfrm>
            <a:off x="574820" y="2425585"/>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5" name="Graphic 64" descr="Telescope outline">
            <a:extLst>
              <a:ext uri="{FF2B5EF4-FFF2-40B4-BE49-F238E27FC236}">
                <a16:creationId xmlns:a16="http://schemas.microsoft.com/office/drawing/2014/main" id="{577D0EF4-EBA2-4532-9A98-A3AE120CE33A}"/>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34548" y="2601997"/>
            <a:ext cx="914400" cy="914400"/>
          </a:xfrm>
          <a:prstGeom prst="rect">
            <a:avLst/>
          </a:prstGeom>
        </p:spPr>
      </p:pic>
      <p:sp>
        <p:nvSpPr>
          <p:cNvPr id="51" name="Oval 50">
            <a:extLst>
              <a:ext uri="{FF2B5EF4-FFF2-40B4-BE49-F238E27FC236}">
                <a16:creationId xmlns:a16="http://schemas.microsoft.com/office/drawing/2014/main" id="{EC62BAF1-6315-4798-849F-94ED9EF4C61E}"/>
              </a:ext>
            </a:extLst>
          </p:cNvPr>
          <p:cNvSpPr/>
          <p:nvPr/>
        </p:nvSpPr>
        <p:spPr>
          <a:xfrm>
            <a:off x="5501146" y="2425585"/>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6" name="Graphic 55" descr="Flowchart with solid fill">
            <a:extLst>
              <a:ext uri="{FF2B5EF4-FFF2-40B4-BE49-F238E27FC236}">
                <a16:creationId xmlns:a16="http://schemas.microsoft.com/office/drawing/2014/main" id="{099D3228-271E-4ECC-8E05-97EC4485C93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656368" y="2571530"/>
            <a:ext cx="914400" cy="914400"/>
          </a:xfrm>
          <a:prstGeom prst="rect">
            <a:avLst/>
          </a:prstGeom>
        </p:spPr>
      </p:pic>
      <p:sp>
        <p:nvSpPr>
          <p:cNvPr id="52" name="Oval 51">
            <a:extLst>
              <a:ext uri="{FF2B5EF4-FFF2-40B4-BE49-F238E27FC236}">
                <a16:creationId xmlns:a16="http://schemas.microsoft.com/office/drawing/2014/main" id="{B1FE90E9-08A4-4B43-8253-EE64C7BBA752}"/>
              </a:ext>
            </a:extLst>
          </p:cNvPr>
          <p:cNvSpPr/>
          <p:nvPr/>
        </p:nvSpPr>
        <p:spPr>
          <a:xfrm>
            <a:off x="7102866" y="2394167"/>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2" name="Graphic 61" descr="Target with solid fill">
            <a:extLst>
              <a:ext uri="{FF2B5EF4-FFF2-40B4-BE49-F238E27FC236}">
                <a16:creationId xmlns:a16="http://schemas.microsoft.com/office/drawing/2014/main" id="{955659CE-1C8B-4E15-8D95-843E36A16CEE}"/>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280229" y="2585657"/>
            <a:ext cx="914400" cy="914400"/>
          </a:xfrm>
          <a:prstGeom prst="rect">
            <a:avLst/>
          </a:prstGeom>
        </p:spPr>
      </p:pic>
      <p:sp>
        <p:nvSpPr>
          <p:cNvPr id="53" name="Oval 52">
            <a:extLst>
              <a:ext uri="{FF2B5EF4-FFF2-40B4-BE49-F238E27FC236}">
                <a16:creationId xmlns:a16="http://schemas.microsoft.com/office/drawing/2014/main" id="{27C78099-1928-4455-A81A-3206453AA3F0}"/>
              </a:ext>
            </a:extLst>
          </p:cNvPr>
          <p:cNvSpPr/>
          <p:nvPr/>
        </p:nvSpPr>
        <p:spPr>
          <a:xfrm>
            <a:off x="8741493" y="2425585"/>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0" name="Graphic 59" descr="Good Idea with solid fill">
            <a:extLst>
              <a:ext uri="{FF2B5EF4-FFF2-40B4-BE49-F238E27FC236}">
                <a16:creationId xmlns:a16="http://schemas.microsoft.com/office/drawing/2014/main" id="{462D76D6-B5C9-4670-9179-0D60F591F0A8}"/>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922377" y="2601997"/>
            <a:ext cx="914400" cy="914400"/>
          </a:xfrm>
          <a:prstGeom prst="rect">
            <a:avLst/>
          </a:prstGeom>
        </p:spPr>
      </p:pic>
      <p:sp>
        <p:nvSpPr>
          <p:cNvPr id="54" name="Oval 53">
            <a:extLst>
              <a:ext uri="{FF2B5EF4-FFF2-40B4-BE49-F238E27FC236}">
                <a16:creationId xmlns:a16="http://schemas.microsoft.com/office/drawing/2014/main" id="{E95A71FC-589D-407B-83CC-33C1B4DE64C4}"/>
              </a:ext>
            </a:extLst>
          </p:cNvPr>
          <p:cNvSpPr/>
          <p:nvPr/>
        </p:nvSpPr>
        <p:spPr>
          <a:xfrm>
            <a:off x="10385905" y="2408294"/>
            <a:ext cx="1269127" cy="1269127"/>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Graphic 14" descr="Ribbon with solid fill">
            <a:extLst>
              <a:ext uri="{FF2B5EF4-FFF2-40B4-BE49-F238E27FC236}">
                <a16:creationId xmlns:a16="http://schemas.microsoft.com/office/drawing/2014/main" id="{AF9DBB3D-4056-419C-B4CD-23B84DB05416}"/>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563268" y="2571530"/>
            <a:ext cx="914400" cy="914400"/>
          </a:xfrm>
          <a:prstGeom prst="rect">
            <a:avLst/>
          </a:prstGeom>
        </p:spPr>
      </p:pic>
      <p:sp>
        <p:nvSpPr>
          <p:cNvPr id="3" name="TextBox 2">
            <a:extLst>
              <a:ext uri="{FF2B5EF4-FFF2-40B4-BE49-F238E27FC236}">
                <a16:creationId xmlns:a16="http://schemas.microsoft.com/office/drawing/2014/main" id="{FF5A7627-BE17-4761-BD1B-5FBADACEFB1B}"/>
              </a:ext>
            </a:extLst>
          </p:cNvPr>
          <p:cNvSpPr txBox="1"/>
          <p:nvPr/>
        </p:nvSpPr>
        <p:spPr>
          <a:xfrm>
            <a:off x="10820112" y="2747477"/>
            <a:ext cx="441146" cy="307777"/>
          </a:xfrm>
          <a:prstGeom prst="rect">
            <a:avLst/>
          </a:prstGeom>
          <a:noFill/>
        </p:spPr>
        <p:txBody>
          <a:bodyPr wrap="square" rtlCol="0">
            <a:spAutoFit/>
          </a:bodyPr>
          <a:lstStyle/>
          <a:p>
            <a:r>
              <a:rPr lang="en-US" sz="1400">
                <a:solidFill>
                  <a:schemeClr val="bg1"/>
                </a:solidFill>
                <a:latin typeface="Arial Black" panose="020B0A04020102020204" pitchFamily="34" charset="0"/>
              </a:rPr>
              <a:t>#1</a:t>
            </a:r>
          </a:p>
        </p:txBody>
      </p:sp>
      <p:sp>
        <p:nvSpPr>
          <p:cNvPr id="9" name="TextBox 8">
            <a:extLst>
              <a:ext uri="{FF2B5EF4-FFF2-40B4-BE49-F238E27FC236}">
                <a16:creationId xmlns:a16="http://schemas.microsoft.com/office/drawing/2014/main" id="{9B99ECC4-3C6D-4723-9A47-CE1A4291272C}"/>
              </a:ext>
            </a:extLst>
          </p:cNvPr>
          <p:cNvSpPr txBox="1"/>
          <p:nvPr/>
        </p:nvSpPr>
        <p:spPr>
          <a:xfrm>
            <a:off x="487778" y="3904353"/>
            <a:ext cx="1460577" cy="707886"/>
          </a:xfrm>
          <a:prstGeom prst="rect">
            <a:avLst/>
          </a:prstGeom>
          <a:noFill/>
        </p:spPr>
        <p:txBody>
          <a:bodyPr wrap="square" rtlCol="0">
            <a:spAutoFit/>
          </a:bodyPr>
          <a:lstStyle/>
          <a:p>
            <a:pPr algn="ctr"/>
            <a:r>
              <a:rPr lang="en-US" sz="2000" b="1">
                <a:ln>
                  <a:solidFill>
                    <a:schemeClr val="tx1"/>
                  </a:solidFill>
                </a:ln>
                <a:solidFill>
                  <a:schemeClr val="bg1"/>
                </a:solidFill>
              </a:rPr>
              <a:t>Project</a:t>
            </a:r>
            <a:br>
              <a:rPr lang="en-US" sz="2000" b="1">
                <a:ln>
                  <a:solidFill>
                    <a:schemeClr val="tx1"/>
                  </a:solidFill>
                </a:ln>
                <a:solidFill>
                  <a:schemeClr val="bg1"/>
                </a:solidFill>
              </a:rPr>
            </a:br>
            <a:r>
              <a:rPr lang="en-US" sz="2000" b="1">
                <a:ln>
                  <a:solidFill>
                    <a:schemeClr val="tx1"/>
                  </a:solidFill>
                </a:ln>
                <a:solidFill>
                  <a:schemeClr val="bg1"/>
                </a:solidFill>
              </a:rPr>
              <a:t>Scope</a:t>
            </a:r>
          </a:p>
        </p:txBody>
      </p:sp>
      <p:sp>
        <p:nvSpPr>
          <p:cNvPr id="104" name="TextBox 103">
            <a:extLst>
              <a:ext uri="{FF2B5EF4-FFF2-40B4-BE49-F238E27FC236}">
                <a16:creationId xmlns:a16="http://schemas.microsoft.com/office/drawing/2014/main" id="{769F8162-85C7-4826-8357-CBDAE2133175}"/>
              </a:ext>
            </a:extLst>
          </p:cNvPr>
          <p:cNvSpPr txBox="1"/>
          <p:nvPr/>
        </p:nvSpPr>
        <p:spPr>
          <a:xfrm>
            <a:off x="2101888" y="3904353"/>
            <a:ext cx="1460577" cy="707886"/>
          </a:xfrm>
          <a:prstGeom prst="rect">
            <a:avLst/>
          </a:prstGeom>
          <a:noFill/>
        </p:spPr>
        <p:txBody>
          <a:bodyPr wrap="square" rtlCol="0">
            <a:spAutoFit/>
          </a:bodyPr>
          <a:lstStyle/>
          <a:p>
            <a:pPr algn="ctr"/>
            <a:r>
              <a:rPr lang="en-US" sz="2000" b="1">
                <a:ln>
                  <a:solidFill>
                    <a:schemeClr val="tx1"/>
                  </a:solidFill>
                </a:ln>
                <a:solidFill>
                  <a:schemeClr val="bg1"/>
                </a:solidFill>
              </a:rPr>
              <a:t>Customer</a:t>
            </a:r>
            <a:br>
              <a:rPr lang="en-US" sz="2000" b="1">
                <a:ln>
                  <a:solidFill>
                    <a:schemeClr val="tx1"/>
                  </a:solidFill>
                </a:ln>
                <a:solidFill>
                  <a:schemeClr val="bg1"/>
                </a:solidFill>
              </a:rPr>
            </a:br>
            <a:r>
              <a:rPr lang="en-US" sz="2000" b="1">
                <a:ln>
                  <a:solidFill>
                    <a:schemeClr val="tx1"/>
                  </a:solidFill>
                </a:ln>
                <a:solidFill>
                  <a:schemeClr val="bg1"/>
                </a:solidFill>
              </a:rPr>
              <a:t>Needs</a:t>
            </a:r>
          </a:p>
        </p:txBody>
      </p:sp>
      <p:sp>
        <p:nvSpPr>
          <p:cNvPr id="105" name="TextBox 104">
            <a:extLst>
              <a:ext uri="{FF2B5EF4-FFF2-40B4-BE49-F238E27FC236}">
                <a16:creationId xmlns:a16="http://schemas.microsoft.com/office/drawing/2014/main" id="{9C24032C-6427-4D4A-BD55-EF81E0B6DF39}"/>
              </a:ext>
            </a:extLst>
          </p:cNvPr>
          <p:cNvSpPr txBox="1"/>
          <p:nvPr/>
        </p:nvSpPr>
        <p:spPr>
          <a:xfrm>
            <a:off x="3634754" y="3904351"/>
            <a:ext cx="1702293" cy="707886"/>
          </a:xfrm>
          <a:prstGeom prst="rect">
            <a:avLst/>
          </a:prstGeom>
          <a:noFill/>
        </p:spPr>
        <p:txBody>
          <a:bodyPr wrap="square" rtlCol="0">
            <a:spAutoFit/>
          </a:bodyPr>
          <a:lstStyle/>
          <a:p>
            <a:pPr algn="ctr"/>
            <a:r>
              <a:rPr lang="en-US" sz="2000" b="1">
                <a:ln>
                  <a:solidFill>
                    <a:schemeClr val="tx1"/>
                  </a:solidFill>
                </a:ln>
                <a:solidFill>
                  <a:schemeClr val="bg1"/>
                </a:solidFill>
              </a:rPr>
              <a:t>Background</a:t>
            </a:r>
            <a:br>
              <a:rPr lang="en-US" sz="2000" b="1">
                <a:ln>
                  <a:solidFill>
                    <a:schemeClr val="tx1"/>
                  </a:solidFill>
                </a:ln>
                <a:solidFill>
                  <a:schemeClr val="bg1"/>
                </a:solidFill>
              </a:rPr>
            </a:br>
            <a:r>
              <a:rPr lang="en-US" sz="2000" b="1">
                <a:ln>
                  <a:solidFill>
                    <a:schemeClr val="tx1"/>
                  </a:solidFill>
                </a:ln>
                <a:solidFill>
                  <a:schemeClr val="bg1"/>
                </a:solidFill>
              </a:rPr>
              <a:t>Research</a:t>
            </a:r>
          </a:p>
        </p:txBody>
      </p:sp>
      <p:sp>
        <p:nvSpPr>
          <p:cNvPr id="106" name="TextBox 105">
            <a:extLst>
              <a:ext uri="{FF2B5EF4-FFF2-40B4-BE49-F238E27FC236}">
                <a16:creationId xmlns:a16="http://schemas.microsoft.com/office/drawing/2014/main" id="{9BA1F4F0-CA49-4A20-BE17-8A169332ACA4}"/>
              </a:ext>
            </a:extLst>
          </p:cNvPr>
          <p:cNvSpPr txBox="1"/>
          <p:nvPr/>
        </p:nvSpPr>
        <p:spPr>
          <a:xfrm>
            <a:off x="5290627" y="3899121"/>
            <a:ext cx="1658339" cy="707886"/>
          </a:xfrm>
          <a:prstGeom prst="rect">
            <a:avLst/>
          </a:prstGeom>
          <a:noFill/>
        </p:spPr>
        <p:txBody>
          <a:bodyPr wrap="square" rtlCol="0">
            <a:spAutoFit/>
          </a:bodyPr>
          <a:lstStyle/>
          <a:p>
            <a:pPr algn="ctr"/>
            <a:r>
              <a:rPr lang="en-US" sz="2000" b="1">
                <a:ln>
                  <a:solidFill>
                    <a:schemeClr val="tx1"/>
                  </a:solidFill>
                </a:ln>
                <a:solidFill>
                  <a:schemeClr val="bg1"/>
                </a:solidFill>
              </a:rPr>
              <a:t>Functional </a:t>
            </a:r>
            <a:br>
              <a:rPr lang="en-US" sz="2000" b="1">
                <a:ln>
                  <a:solidFill>
                    <a:schemeClr val="tx1"/>
                  </a:solidFill>
                </a:ln>
                <a:solidFill>
                  <a:schemeClr val="bg1"/>
                </a:solidFill>
              </a:rPr>
            </a:br>
            <a:r>
              <a:rPr lang="en-US" sz="2000" b="1">
                <a:ln>
                  <a:solidFill>
                    <a:schemeClr val="tx1"/>
                  </a:solidFill>
                </a:ln>
                <a:solidFill>
                  <a:schemeClr val="bg1"/>
                </a:solidFill>
              </a:rPr>
              <a:t>Decomp</a:t>
            </a:r>
          </a:p>
        </p:txBody>
      </p:sp>
      <p:sp>
        <p:nvSpPr>
          <p:cNvPr id="107" name="TextBox 106">
            <a:extLst>
              <a:ext uri="{FF2B5EF4-FFF2-40B4-BE49-F238E27FC236}">
                <a16:creationId xmlns:a16="http://schemas.microsoft.com/office/drawing/2014/main" id="{5056CBF3-5B93-414A-8644-06E4FE888DCD}"/>
              </a:ext>
            </a:extLst>
          </p:cNvPr>
          <p:cNvSpPr txBox="1"/>
          <p:nvPr/>
        </p:nvSpPr>
        <p:spPr>
          <a:xfrm>
            <a:off x="7024148" y="3904351"/>
            <a:ext cx="1460577" cy="707886"/>
          </a:xfrm>
          <a:prstGeom prst="rect">
            <a:avLst/>
          </a:prstGeom>
          <a:noFill/>
        </p:spPr>
        <p:txBody>
          <a:bodyPr wrap="square" rtlCol="0">
            <a:spAutoFit/>
          </a:bodyPr>
          <a:lstStyle/>
          <a:p>
            <a:pPr algn="ctr"/>
            <a:r>
              <a:rPr lang="en-US" sz="2000" b="1">
                <a:ln>
                  <a:solidFill>
                    <a:schemeClr val="tx1"/>
                  </a:solidFill>
                </a:ln>
                <a:solidFill>
                  <a:schemeClr val="bg1"/>
                </a:solidFill>
              </a:rPr>
              <a:t>Targets &amp;</a:t>
            </a:r>
            <a:br>
              <a:rPr lang="en-US" sz="2000" b="1">
                <a:ln>
                  <a:solidFill>
                    <a:schemeClr val="tx1"/>
                  </a:solidFill>
                </a:ln>
                <a:solidFill>
                  <a:schemeClr val="bg1"/>
                </a:solidFill>
              </a:rPr>
            </a:br>
            <a:r>
              <a:rPr lang="en-US" sz="2000" b="1">
                <a:ln>
                  <a:solidFill>
                    <a:schemeClr val="tx1"/>
                  </a:solidFill>
                </a:ln>
                <a:solidFill>
                  <a:schemeClr val="bg1"/>
                </a:solidFill>
              </a:rPr>
              <a:t>Metrics</a:t>
            </a:r>
          </a:p>
        </p:txBody>
      </p:sp>
      <p:sp>
        <p:nvSpPr>
          <p:cNvPr id="108" name="TextBox 107">
            <a:extLst>
              <a:ext uri="{FF2B5EF4-FFF2-40B4-BE49-F238E27FC236}">
                <a16:creationId xmlns:a16="http://schemas.microsoft.com/office/drawing/2014/main" id="{0DFBA7EA-D998-4519-AD21-EF701687BD40}"/>
              </a:ext>
            </a:extLst>
          </p:cNvPr>
          <p:cNvSpPr txBox="1"/>
          <p:nvPr/>
        </p:nvSpPr>
        <p:spPr>
          <a:xfrm>
            <a:off x="8566692" y="3899121"/>
            <a:ext cx="1633193" cy="707886"/>
          </a:xfrm>
          <a:prstGeom prst="rect">
            <a:avLst/>
          </a:prstGeom>
          <a:noFill/>
        </p:spPr>
        <p:txBody>
          <a:bodyPr wrap="square" rtlCol="0">
            <a:spAutoFit/>
          </a:bodyPr>
          <a:lstStyle/>
          <a:p>
            <a:pPr algn="ctr"/>
            <a:r>
              <a:rPr lang="en-US" sz="2000" b="1">
                <a:ln>
                  <a:solidFill>
                    <a:schemeClr val="tx1"/>
                  </a:solidFill>
                </a:ln>
                <a:solidFill>
                  <a:schemeClr val="bg1"/>
                </a:solidFill>
              </a:rPr>
              <a:t>Concept</a:t>
            </a:r>
            <a:br>
              <a:rPr lang="en-US" sz="2000" b="1">
                <a:ln>
                  <a:solidFill>
                    <a:schemeClr val="tx1"/>
                  </a:solidFill>
                </a:ln>
                <a:solidFill>
                  <a:schemeClr val="bg1"/>
                </a:solidFill>
              </a:rPr>
            </a:br>
            <a:r>
              <a:rPr lang="en-US" sz="2000" b="1">
                <a:ln>
                  <a:solidFill>
                    <a:schemeClr val="tx1"/>
                  </a:solidFill>
                </a:ln>
                <a:solidFill>
                  <a:schemeClr val="bg1"/>
                </a:solidFill>
              </a:rPr>
              <a:t>Generation</a:t>
            </a:r>
          </a:p>
        </p:txBody>
      </p:sp>
      <p:sp>
        <p:nvSpPr>
          <p:cNvPr id="109" name="TextBox 108">
            <a:extLst>
              <a:ext uri="{FF2B5EF4-FFF2-40B4-BE49-F238E27FC236}">
                <a16:creationId xmlns:a16="http://schemas.microsoft.com/office/drawing/2014/main" id="{B7E420A9-6425-4AA7-BDA1-CF50F3107B07}"/>
              </a:ext>
            </a:extLst>
          </p:cNvPr>
          <p:cNvSpPr txBox="1"/>
          <p:nvPr/>
        </p:nvSpPr>
        <p:spPr>
          <a:xfrm>
            <a:off x="10281852" y="3904351"/>
            <a:ext cx="1460577" cy="707886"/>
          </a:xfrm>
          <a:prstGeom prst="rect">
            <a:avLst/>
          </a:prstGeom>
          <a:noFill/>
        </p:spPr>
        <p:txBody>
          <a:bodyPr wrap="square" rtlCol="0">
            <a:spAutoFit/>
          </a:bodyPr>
          <a:lstStyle/>
          <a:p>
            <a:pPr algn="ctr"/>
            <a:r>
              <a:rPr lang="en-US" sz="2000" b="1">
                <a:ln>
                  <a:solidFill>
                    <a:schemeClr val="tx1"/>
                  </a:solidFill>
                </a:ln>
                <a:solidFill>
                  <a:schemeClr val="bg1"/>
                </a:solidFill>
              </a:rPr>
              <a:t>Concept</a:t>
            </a:r>
            <a:br>
              <a:rPr lang="en-US" sz="2000" b="1">
                <a:ln>
                  <a:solidFill>
                    <a:schemeClr val="tx1"/>
                  </a:solidFill>
                </a:ln>
                <a:solidFill>
                  <a:schemeClr val="bg1"/>
                </a:solidFill>
              </a:rPr>
            </a:br>
            <a:r>
              <a:rPr lang="en-US" sz="2000" b="1">
                <a:ln>
                  <a:solidFill>
                    <a:schemeClr val="tx1"/>
                  </a:solidFill>
                </a:ln>
                <a:solidFill>
                  <a:schemeClr val="bg1"/>
                </a:solidFill>
              </a:rPr>
              <a:t>Selection</a:t>
            </a:r>
          </a:p>
        </p:txBody>
      </p:sp>
      <p:grpSp>
        <p:nvGrpSpPr>
          <p:cNvPr id="110" name="Group 109">
            <a:extLst>
              <a:ext uri="{FF2B5EF4-FFF2-40B4-BE49-F238E27FC236}">
                <a16:creationId xmlns:a16="http://schemas.microsoft.com/office/drawing/2014/main" id="{84F2CEFD-227D-457A-9401-A2AFF719DAE7}"/>
              </a:ext>
            </a:extLst>
          </p:cNvPr>
          <p:cNvGrpSpPr/>
          <p:nvPr/>
        </p:nvGrpSpPr>
        <p:grpSpPr>
          <a:xfrm>
            <a:off x="0" y="0"/>
            <a:ext cx="914400" cy="914400"/>
            <a:chOff x="2702779" y="1492035"/>
            <a:chExt cx="914400" cy="914400"/>
          </a:xfrm>
        </p:grpSpPr>
        <p:sp>
          <p:nvSpPr>
            <p:cNvPr id="111" name="Oval 110">
              <a:extLst>
                <a:ext uri="{FF2B5EF4-FFF2-40B4-BE49-F238E27FC236}">
                  <a16:creationId xmlns:a16="http://schemas.microsoft.com/office/drawing/2014/main" id="{D7F6669D-90DE-4A17-BCF5-66E474AAF5D6}"/>
                </a:ext>
              </a:extLst>
            </p:cNvPr>
            <p:cNvSpPr/>
            <p:nvPr/>
          </p:nvSpPr>
          <p:spPr>
            <a:xfrm>
              <a:off x="2810367" y="1584577"/>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2" name="Graphic 111" descr="New Moon">
              <a:extLst>
                <a:ext uri="{FF2B5EF4-FFF2-40B4-BE49-F238E27FC236}">
                  <a16:creationId xmlns:a16="http://schemas.microsoft.com/office/drawing/2014/main" id="{66C910F7-7874-43BC-8203-F9C0FC553D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2779" y="1492035"/>
              <a:ext cx="914400" cy="914400"/>
            </a:xfrm>
            <a:prstGeom prst="rect">
              <a:avLst/>
            </a:prstGeom>
          </p:spPr>
        </p:pic>
        <p:pic>
          <p:nvPicPr>
            <p:cNvPr id="113" name="Graphic 112" descr="Last Quarter Moon">
              <a:extLst>
                <a:ext uri="{FF2B5EF4-FFF2-40B4-BE49-F238E27FC236}">
                  <a16:creationId xmlns:a16="http://schemas.microsoft.com/office/drawing/2014/main" id="{DE6F44FE-0EF1-4AFF-986C-757870E60B6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02779" y="1492035"/>
              <a:ext cx="914400" cy="914400"/>
            </a:xfrm>
            <a:prstGeom prst="rect">
              <a:avLst/>
            </a:prstGeom>
          </p:spPr>
        </p:pic>
      </p:grpSp>
      <p:sp>
        <p:nvSpPr>
          <p:cNvPr id="63" name="Footer Placeholder 3">
            <a:extLst>
              <a:ext uri="{FF2B5EF4-FFF2-40B4-BE49-F238E27FC236}">
                <a16:creationId xmlns:a16="http://schemas.microsoft.com/office/drawing/2014/main" id="{3AED4EF5-BD11-44CA-B6F3-EB4D1BB1E3A3}"/>
              </a:ext>
            </a:extLst>
          </p:cNvPr>
          <p:cNvSpPr txBox="1">
            <a:spLocks/>
          </p:cNvSpPr>
          <p:nvPr/>
        </p:nvSpPr>
        <p:spPr>
          <a:xfrm>
            <a:off x="10842171" y="5571138"/>
            <a:ext cx="134983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Matt Fowler</a:t>
            </a:r>
          </a:p>
        </p:txBody>
      </p:sp>
    </p:spTree>
    <p:extLst>
      <p:ext uri="{BB962C8B-B14F-4D97-AF65-F5344CB8AC3E}">
        <p14:creationId xmlns:p14="http://schemas.microsoft.com/office/powerpoint/2010/main" val="289983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4"/>
                                        </p:tgtEl>
                                        <p:attrNameLst>
                                          <p:attrName>style.visibility</p:attrName>
                                        </p:attrNameLst>
                                      </p:cBhvr>
                                      <p:to>
                                        <p:strVal val="visible"/>
                                      </p:to>
                                    </p:set>
                                    <p:animEffect transition="in" filter="fade">
                                      <p:cBhvr>
                                        <p:cTn id="21" dur="500"/>
                                        <p:tgtEl>
                                          <p:spTgt spid="104"/>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xit" presetSubtype="0" fill="hold" grpId="1"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5"/>
                                        </p:tgtEl>
                                        <p:attrNameLst>
                                          <p:attrName>style.visibility</p:attrName>
                                        </p:attrNameLst>
                                      </p:cBhvr>
                                      <p:to>
                                        <p:strVal val="visible"/>
                                      </p:to>
                                    </p:set>
                                    <p:animEffect transition="in" filter="fade">
                                      <p:cBhvr>
                                        <p:cTn id="35" dur="500"/>
                                        <p:tgtEl>
                                          <p:spTgt spid="10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500"/>
                                        <p:tgtEl>
                                          <p:spTgt spid="50"/>
                                        </p:tgtEl>
                                      </p:cBhvr>
                                    </p:animEffect>
                                  </p:childTnLst>
                                </p:cTn>
                              </p:par>
                              <p:par>
                                <p:cTn id="39" presetID="10" presetClass="exit" presetSubtype="0" fill="hold" grpId="1" nodeType="withEffect">
                                  <p:stCondLst>
                                    <p:cond delay="0"/>
                                  </p:stCondLst>
                                  <p:childTnLst>
                                    <p:animEffect transition="out" filter="fade">
                                      <p:cBhvr>
                                        <p:cTn id="40" dur="500"/>
                                        <p:tgtEl>
                                          <p:spTgt spid="48"/>
                                        </p:tgtEl>
                                      </p:cBhvr>
                                    </p:animEffect>
                                    <p:set>
                                      <p:cBhvr>
                                        <p:cTn id="41" dur="1" fill="hold">
                                          <p:stCondLst>
                                            <p:cond delay="499"/>
                                          </p:stCondLst>
                                        </p:cTn>
                                        <p:tgtEl>
                                          <p:spTgt spid="4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500"/>
                                        <p:tgtEl>
                                          <p:spTgt spid="5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6"/>
                                        </p:tgtEl>
                                        <p:attrNameLst>
                                          <p:attrName>style.visibility</p:attrName>
                                        </p:attrNameLst>
                                      </p:cBhvr>
                                      <p:to>
                                        <p:strVal val="visible"/>
                                      </p:to>
                                    </p:set>
                                    <p:animEffect transition="in" filter="fade">
                                      <p:cBhvr>
                                        <p:cTn id="49" dur="500"/>
                                        <p:tgtEl>
                                          <p:spTgt spid="10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par>
                                <p:cTn id="53" presetID="10" presetClass="exit" presetSubtype="0" fill="hold" grpId="1" nodeType="withEffect">
                                  <p:stCondLst>
                                    <p:cond delay="0"/>
                                  </p:stCondLst>
                                  <p:childTnLst>
                                    <p:animEffect transition="out" filter="fade">
                                      <p:cBhvr>
                                        <p:cTn id="54" dur="500"/>
                                        <p:tgtEl>
                                          <p:spTgt spid="50"/>
                                        </p:tgtEl>
                                      </p:cBhvr>
                                    </p:animEffect>
                                    <p:set>
                                      <p:cBhvr>
                                        <p:cTn id="55" dur="1" fill="hold">
                                          <p:stCondLst>
                                            <p:cond delay="499"/>
                                          </p:stCondLst>
                                        </p:cTn>
                                        <p:tgtEl>
                                          <p:spTgt spid="5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fade">
                                      <p:cBhvr>
                                        <p:cTn id="60" dur="500"/>
                                        <p:tgtEl>
                                          <p:spTgt spid="6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07"/>
                                        </p:tgtEl>
                                        <p:attrNameLst>
                                          <p:attrName>style.visibility</p:attrName>
                                        </p:attrNameLst>
                                      </p:cBhvr>
                                      <p:to>
                                        <p:strVal val="visible"/>
                                      </p:to>
                                    </p:set>
                                    <p:animEffect transition="in" filter="fade">
                                      <p:cBhvr>
                                        <p:cTn id="63" dur="500"/>
                                        <p:tgtEl>
                                          <p:spTgt spid="10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500"/>
                                        <p:tgtEl>
                                          <p:spTgt spid="52"/>
                                        </p:tgtEl>
                                      </p:cBhvr>
                                    </p:animEffect>
                                  </p:childTnLst>
                                </p:cTn>
                              </p:par>
                              <p:par>
                                <p:cTn id="67" presetID="10" presetClass="exit" presetSubtype="0" fill="hold" grpId="1" nodeType="withEffect">
                                  <p:stCondLst>
                                    <p:cond delay="0"/>
                                  </p:stCondLst>
                                  <p:childTnLst>
                                    <p:animEffect transition="out" filter="fade">
                                      <p:cBhvr>
                                        <p:cTn id="68" dur="500"/>
                                        <p:tgtEl>
                                          <p:spTgt spid="51"/>
                                        </p:tgtEl>
                                      </p:cBhvr>
                                    </p:animEffect>
                                    <p:set>
                                      <p:cBhvr>
                                        <p:cTn id="69" dur="1" fill="hold">
                                          <p:stCondLst>
                                            <p:cond delay="499"/>
                                          </p:stCondLst>
                                        </p:cTn>
                                        <p:tgtEl>
                                          <p:spTgt spid="5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fade">
                                      <p:cBhvr>
                                        <p:cTn id="74" dur="500"/>
                                        <p:tgtEl>
                                          <p:spTgt spid="6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08"/>
                                        </p:tgtEl>
                                        <p:attrNameLst>
                                          <p:attrName>style.visibility</p:attrName>
                                        </p:attrNameLst>
                                      </p:cBhvr>
                                      <p:to>
                                        <p:strVal val="visible"/>
                                      </p:to>
                                    </p:set>
                                    <p:animEffect transition="in" filter="fade">
                                      <p:cBhvr>
                                        <p:cTn id="77" dur="500"/>
                                        <p:tgtEl>
                                          <p:spTgt spid="10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3"/>
                                        </p:tgtEl>
                                        <p:attrNameLst>
                                          <p:attrName>style.visibility</p:attrName>
                                        </p:attrNameLst>
                                      </p:cBhvr>
                                      <p:to>
                                        <p:strVal val="visible"/>
                                      </p:to>
                                    </p:set>
                                    <p:animEffect transition="in" filter="fade">
                                      <p:cBhvr>
                                        <p:cTn id="80" dur="500"/>
                                        <p:tgtEl>
                                          <p:spTgt spid="53"/>
                                        </p:tgtEl>
                                      </p:cBhvr>
                                    </p:animEffect>
                                  </p:childTnLst>
                                </p:cTn>
                              </p:par>
                              <p:par>
                                <p:cTn id="81" presetID="10" presetClass="exit" presetSubtype="0" fill="hold" grpId="1" nodeType="withEffect">
                                  <p:stCondLst>
                                    <p:cond delay="0"/>
                                  </p:stCondLst>
                                  <p:childTnLst>
                                    <p:animEffect transition="out" filter="fade">
                                      <p:cBhvr>
                                        <p:cTn id="82" dur="500"/>
                                        <p:tgtEl>
                                          <p:spTgt spid="52"/>
                                        </p:tgtEl>
                                      </p:cBhvr>
                                    </p:animEffect>
                                    <p:set>
                                      <p:cBhvr>
                                        <p:cTn id="83" dur="1" fill="hold">
                                          <p:stCondLst>
                                            <p:cond delay="499"/>
                                          </p:stCondLst>
                                        </p:cTn>
                                        <p:tgtEl>
                                          <p:spTgt spid="52"/>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4"/>
                                        </p:tgtEl>
                                        <p:attrNameLst>
                                          <p:attrName>style.visibility</p:attrName>
                                        </p:attrNameLst>
                                      </p:cBhvr>
                                      <p:to>
                                        <p:strVal val="visible"/>
                                      </p:to>
                                    </p:set>
                                    <p:animEffect transition="in" filter="fade">
                                      <p:cBhvr>
                                        <p:cTn id="88" dur="500"/>
                                        <p:tgtEl>
                                          <p:spTgt spid="5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09"/>
                                        </p:tgtEl>
                                        <p:attrNameLst>
                                          <p:attrName>style.visibility</p:attrName>
                                        </p:attrNameLst>
                                      </p:cBhvr>
                                      <p:to>
                                        <p:strVal val="visible"/>
                                      </p:to>
                                    </p:set>
                                    <p:animEffect transition="in" filter="fade">
                                      <p:cBhvr>
                                        <p:cTn id="91" dur="500"/>
                                        <p:tgtEl>
                                          <p:spTgt spid="109"/>
                                        </p:tgtEl>
                                      </p:cBhvr>
                                    </p:animEffect>
                                  </p:childTnLst>
                                </p:cTn>
                              </p:par>
                              <p:par>
                                <p:cTn id="92" presetID="10" presetClass="entr" presetSubtype="0" fill="hold" nodeType="with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fade">
                                      <p:cBhvr>
                                        <p:cTn id="94" dur="500"/>
                                        <p:tgtEl>
                                          <p:spTgt spid="1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fade">
                                      <p:cBhvr>
                                        <p:cTn id="97" dur="500"/>
                                        <p:tgtEl>
                                          <p:spTgt spid="3"/>
                                        </p:tgtEl>
                                      </p:cBhvr>
                                    </p:animEffect>
                                  </p:childTnLst>
                                </p:cTn>
                              </p:par>
                              <p:par>
                                <p:cTn id="98" presetID="10" presetClass="exit" presetSubtype="0" fill="hold" grpId="1" nodeType="withEffect">
                                  <p:stCondLst>
                                    <p:cond delay="0"/>
                                  </p:stCondLst>
                                  <p:childTnLst>
                                    <p:animEffect transition="out" filter="fade">
                                      <p:cBhvr>
                                        <p:cTn id="99" dur="500"/>
                                        <p:tgtEl>
                                          <p:spTgt spid="53"/>
                                        </p:tgtEl>
                                      </p:cBhvr>
                                    </p:animEffect>
                                    <p:set>
                                      <p:cBhvr>
                                        <p:cTn id="100" dur="1" fill="hold">
                                          <p:stCondLst>
                                            <p:cond delay="499"/>
                                          </p:stCondLst>
                                        </p:cTn>
                                        <p:tgtEl>
                                          <p:spTgt spid="53"/>
                                        </p:tgtEl>
                                        <p:attrNameLst>
                                          <p:attrName>style.visibility</p:attrName>
                                        </p:attrNameLst>
                                      </p:cBhvr>
                                      <p:to>
                                        <p:strVal val="hidden"/>
                                      </p:to>
                                    </p:set>
                                  </p:childTnLst>
                                </p:cTn>
                              </p:par>
                            </p:childTnLst>
                          </p:cTn>
                        </p:par>
                        <p:par>
                          <p:cTn id="101" fill="hold">
                            <p:stCondLst>
                              <p:cond delay="500"/>
                            </p:stCondLst>
                            <p:childTnLst>
                              <p:par>
                                <p:cTn id="102" presetID="10" presetClass="exit" presetSubtype="0" fill="hold" grpId="1" nodeType="afterEffect">
                                  <p:stCondLst>
                                    <p:cond delay="750"/>
                                  </p:stCondLst>
                                  <p:childTnLst>
                                    <p:animEffect transition="out" filter="fade">
                                      <p:cBhvr>
                                        <p:cTn id="103" dur="500"/>
                                        <p:tgtEl>
                                          <p:spTgt spid="54"/>
                                        </p:tgtEl>
                                      </p:cBhvr>
                                    </p:animEffect>
                                    <p:set>
                                      <p:cBhvr>
                                        <p:cTn id="104"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50" grpId="0" animBg="1"/>
      <p:bldP spid="50" grpId="1" animBg="1"/>
      <p:bldP spid="6" grpId="0" animBg="1"/>
      <p:bldP spid="6" grpId="1" animBg="1"/>
      <p:bldP spid="51" grpId="0" animBg="1"/>
      <p:bldP spid="51" grpId="1" animBg="1"/>
      <p:bldP spid="52" grpId="0" animBg="1"/>
      <p:bldP spid="52" grpId="1" animBg="1"/>
      <p:bldP spid="53" grpId="0" animBg="1"/>
      <p:bldP spid="53" grpId="1" animBg="1"/>
      <p:bldP spid="54" grpId="0" animBg="1"/>
      <p:bldP spid="54" grpId="1" animBg="1"/>
      <p:bldP spid="3" grpId="0"/>
      <p:bldP spid="9" grpId="0"/>
      <p:bldP spid="104" grpId="0"/>
      <p:bldP spid="105" grpId="0"/>
      <p:bldP spid="106" grpId="0"/>
      <p:bldP spid="107" grpId="0"/>
      <p:bldP spid="108" grpId="0"/>
      <p:bldP spid="10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1">
            <a:extLst>
              <a:ext uri="{FF2B5EF4-FFF2-40B4-BE49-F238E27FC236}">
                <a16:creationId xmlns:a16="http://schemas.microsoft.com/office/drawing/2014/main" id="{D79F2A75-BBDA-4BD2-9080-4541D8EDB3F7}"/>
              </a:ext>
            </a:extLst>
          </p:cNvPr>
          <p:cNvSpPr>
            <a:spLocks noGrp="1"/>
          </p:cNvSpPr>
          <p:nvPr>
            <p:ph type="title"/>
          </p:nvPr>
        </p:nvSpPr>
        <p:spPr>
          <a:xfrm>
            <a:off x="4998265" y="541657"/>
            <a:ext cx="1719806" cy="379845"/>
          </a:xfrm>
        </p:spPr>
        <p:txBody>
          <a:bodyPr>
            <a:normAutofit/>
          </a:bodyPr>
          <a:lstStyle/>
          <a:p>
            <a:r>
              <a:rPr lang="en-US" sz="2000"/>
              <a:t>Functions</a:t>
            </a:r>
          </a:p>
        </p:txBody>
      </p:sp>
      <p:sp>
        <p:nvSpPr>
          <p:cNvPr id="7" name="Rectangle: Rounded Corners 6">
            <a:extLst>
              <a:ext uri="{FF2B5EF4-FFF2-40B4-BE49-F238E27FC236}">
                <a16:creationId xmlns:a16="http://schemas.microsoft.com/office/drawing/2014/main" id="{9469E1EA-C756-43E6-A38B-66771F59ED09}"/>
              </a:ext>
            </a:extLst>
          </p:cNvPr>
          <p:cNvSpPr/>
          <p:nvPr/>
        </p:nvSpPr>
        <p:spPr>
          <a:xfrm>
            <a:off x="4017548" y="287827"/>
            <a:ext cx="4156902"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Functions</a:t>
            </a:r>
          </a:p>
        </p:txBody>
      </p:sp>
      <p:sp>
        <p:nvSpPr>
          <p:cNvPr id="5" name="Slide Number Placeholder 4">
            <a:extLst>
              <a:ext uri="{FF2B5EF4-FFF2-40B4-BE49-F238E27FC236}">
                <a16:creationId xmlns:a16="http://schemas.microsoft.com/office/drawing/2014/main" id="{5B40BE33-D1AA-4155-ABE5-999D73639BEE}"/>
              </a:ext>
            </a:extLst>
          </p:cNvPr>
          <p:cNvSpPr>
            <a:spLocks noGrp="1"/>
          </p:cNvSpPr>
          <p:nvPr>
            <p:ph type="sldNum" sz="quarter" idx="4"/>
          </p:nvPr>
        </p:nvSpPr>
        <p:spPr/>
        <p:txBody>
          <a:bodyPr/>
          <a:lstStyle/>
          <a:p>
            <a:fld id="{6F1FABC0-072B-4F22-8F9B-95A9D10B0206}" type="slidenum">
              <a:rPr lang="en-US" smtClean="0"/>
              <a:pPr/>
              <a:t>9</a:t>
            </a:fld>
            <a:endParaRPr lang="en-US"/>
          </a:p>
        </p:txBody>
      </p:sp>
      <p:sp>
        <p:nvSpPr>
          <p:cNvPr id="38" name="Rectangle: Rounded Corners 37">
            <a:extLst>
              <a:ext uri="{FF2B5EF4-FFF2-40B4-BE49-F238E27FC236}">
                <a16:creationId xmlns:a16="http://schemas.microsoft.com/office/drawing/2014/main" id="{3D5974D1-EE5D-4BBD-AE75-04A4A42409C4}"/>
              </a:ext>
            </a:extLst>
          </p:cNvPr>
          <p:cNvSpPr/>
          <p:nvPr/>
        </p:nvSpPr>
        <p:spPr>
          <a:xfrm>
            <a:off x="4684958" y="1489490"/>
            <a:ext cx="2809342" cy="554866"/>
          </a:xfrm>
          <a:prstGeom prst="roundRect">
            <a:avLst/>
          </a:prstGeom>
          <a:solidFill>
            <a:schemeClr val="accent4"/>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rPr>
              <a:t>Shock Absorber</a:t>
            </a:r>
          </a:p>
        </p:txBody>
      </p:sp>
      <p:sp>
        <p:nvSpPr>
          <p:cNvPr id="12" name="Rectangle 11">
            <a:hlinkClick r:id="rId3" action="ppaction://hlinksldjump"/>
            <a:extLst>
              <a:ext uri="{FF2B5EF4-FFF2-40B4-BE49-F238E27FC236}">
                <a16:creationId xmlns:a16="http://schemas.microsoft.com/office/drawing/2014/main" id="{F71A495E-DCBC-466B-B9EC-95CB06BD24DA}"/>
              </a:ext>
            </a:extLst>
          </p:cNvPr>
          <p:cNvSpPr/>
          <p:nvPr/>
        </p:nvSpPr>
        <p:spPr>
          <a:xfrm>
            <a:off x="0" y="5089723"/>
            <a:ext cx="868889" cy="868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noFill/>
              </a:rPr>
              <a:t>Link</a:t>
            </a:r>
          </a:p>
        </p:txBody>
      </p:sp>
      <p:grpSp>
        <p:nvGrpSpPr>
          <p:cNvPr id="6" name="Group 5">
            <a:extLst>
              <a:ext uri="{FF2B5EF4-FFF2-40B4-BE49-F238E27FC236}">
                <a16:creationId xmlns:a16="http://schemas.microsoft.com/office/drawing/2014/main" id="{93231378-5F60-44BB-9515-3C05FE9971BE}"/>
              </a:ext>
            </a:extLst>
          </p:cNvPr>
          <p:cNvGrpSpPr/>
          <p:nvPr/>
        </p:nvGrpSpPr>
        <p:grpSpPr>
          <a:xfrm>
            <a:off x="796487" y="2044355"/>
            <a:ext cx="10911055" cy="3863887"/>
            <a:chOff x="796487" y="2044355"/>
            <a:chExt cx="10911055" cy="3863887"/>
          </a:xfrm>
        </p:grpSpPr>
        <p:grpSp>
          <p:nvGrpSpPr>
            <p:cNvPr id="2" name="Group 1">
              <a:extLst>
                <a:ext uri="{FF2B5EF4-FFF2-40B4-BE49-F238E27FC236}">
                  <a16:creationId xmlns:a16="http://schemas.microsoft.com/office/drawing/2014/main" id="{DBBC63AB-A56E-492C-95A1-7E62B821DF30}"/>
                </a:ext>
              </a:extLst>
            </p:cNvPr>
            <p:cNvGrpSpPr/>
            <p:nvPr/>
          </p:nvGrpSpPr>
          <p:grpSpPr>
            <a:xfrm>
              <a:off x="797513" y="2044355"/>
              <a:ext cx="10910029" cy="1008489"/>
              <a:chOff x="797513" y="2044355"/>
              <a:chExt cx="10910029" cy="1008489"/>
            </a:xfrm>
          </p:grpSpPr>
          <p:sp>
            <p:nvSpPr>
              <p:cNvPr id="48" name="Rectangle: Rounded Corners 47">
                <a:extLst>
                  <a:ext uri="{FF2B5EF4-FFF2-40B4-BE49-F238E27FC236}">
                    <a16:creationId xmlns:a16="http://schemas.microsoft.com/office/drawing/2014/main" id="{BF7F3B33-D4B8-4708-96B2-C90CB12D43C7}"/>
                  </a:ext>
                </a:extLst>
              </p:cNvPr>
              <p:cNvSpPr/>
              <p:nvPr/>
            </p:nvSpPr>
            <p:spPr>
              <a:xfrm>
                <a:off x="797513" y="2598979"/>
                <a:ext cx="2701006" cy="450829"/>
              </a:xfrm>
              <a:prstGeom prst="round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Support</a:t>
                </a:r>
              </a:p>
            </p:txBody>
          </p:sp>
          <p:sp>
            <p:nvSpPr>
              <p:cNvPr id="49" name="Rectangle: Rounded Corners 48">
                <a:extLst>
                  <a:ext uri="{FF2B5EF4-FFF2-40B4-BE49-F238E27FC236}">
                    <a16:creationId xmlns:a16="http://schemas.microsoft.com/office/drawing/2014/main" id="{99E84B38-8E21-45DB-9CBB-C899B8B59DA9}"/>
                  </a:ext>
                </a:extLst>
              </p:cNvPr>
              <p:cNvSpPr/>
              <p:nvPr/>
            </p:nvSpPr>
            <p:spPr>
              <a:xfrm>
                <a:off x="4739538" y="2602015"/>
                <a:ext cx="2701006" cy="450829"/>
              </a:xfrm>
              <a:prstGeom prst="round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Impact Reduction</a:t>
                </a:r>
              </a:p>
            </p:txBody>
          </p:sp>
          <p:sp>
            <p:nvSpPr>
              <p:cNvPr id="50" name="Rectangle: Rounded Corners 49">
                <a:extLst>
                  <a:ext uri="{FF2B5EF4-FFF2-40B4-BE49-F238E27FC236}">
                    <a16:creationId xmlns:a16="http://schemas.microsoft.com/office/drawing/2014/main" id="{E2B636EF-C9B8-4003-934F-592EE12A3959}"/>
                  </a:ext>
                </a:extLst>
              </p:cNvPr>
              <p:cNvSpPr/>
              <p:nvPr/>
            </p:nvSpPr>
            <p:spPr>
              <a:xfrm>
                <a:off x="9006536" y="2594503"/>
                <a:ext cx="2701006" cy="450829"/>
              </a:xfrm>
              <a:prstGeom prst="round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Reusability</a:t>
                </a:r>
              </a:p>
            </p:txBody>
          </p:sp>
          <p:cxnSp>
            <p:nvCxnSpPr>
              <p:cNvPr id="60" name="Connector: Elbow 59">
                <a:extLst>
                  <a:ext uri="{FF2B5EF4-FFF2-40B4-BE49-F238E27FC236}">
                    <a16:creationId xmlns:a16="http://schemas.microsoft.com/office/drawing/2014/main" id="{097261A8-E2D6-4EAF-A7AA-1C0C15196BCD}"/>
                  </a:ext>
                </a:extLst>
              </p:cNvPr>
              <p:cNvCxnSpPr>
                <a:cxnSpLocks/>
                <a:stCxn id="38" idx="2"/>
                <a:endCxn id="50" idx="0"/>
              </p:cNvCxnSpPr>
              <p:nvPr/>
            </p:nvCxnSpPr>
            <p:spPr>
              <a:xfrm rot="16200000" flipH="1">
                <a:off x="7948261" y="185724"/>
                <a:ext cx="550147" cy="4267410"/>
              </a:xfrm>
              <a:prstGeom prst="bent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A001D197-9410-459C-8E87-194D0B246820}"/>
                  </a:ext>
                </a:extLst>
              </p:cNvPr>
              <p:cNvCxnSpPr>
                <a:cxnSpLocks/>
                <a:stCxn id="38" idx="2"/>
                <a:endCxn id="48" idx="0"/>
              </p:cNvCxnSpPr>
              <p:nvPr/>
            </p:nvCxnSpPr>
            <p:spPr>
              <a:xfrm rot="5400000">
                <a:off x="3841512" y="350861"/>
                <a:ext cx="554623" cy="3941613"/>
              </a:xfrm>
              <a:prstGeom prst="bent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676C7680-E841-4A69-B3BB-4E2CFEB18D94}"/>
                  </a:ext>
                </a:extLst>
              </p:cNvPr>
              <p:cNvCxnSpPr>
                <a:cxnSpLocks/>
                <a:stCxn id="38" idx="2"/>
                <a:endCxn id="49" idx="0"/>
              </p:cNvCxnSpPr>
              <p:nvPr/>
            </p:nvCxnSpPr>
            <p:spPr>
              <a:xfrm>
                <a:off x="6089629" y="2044356"/>
                <a:ext cx="412" cy="55765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78A2C8D5-325D-4B9A-8AE1-831885A1F488}"/>
                </a:ext>
              </a:extLst>
            </p:cNvPr>
            <p:cNvGrpSpPr/>
            <p:nvPr/>
          </p:nvGrpSpPr>
          <p:grpSpPr>
            <a:xfrm>
              <a:off x="3730525" y="3052844"/>
              <a:ext cx="4965531" cy="1927979"/>
              <a:chOff x="3730525" y="3052844"/>
              <a:chExt cx="4965531" cy="1927979"/>
            </a:xfrm>
          </p:grpSpPr>
          <p:sp>
            <p:nvSpPr>
              <p:cNvPr id="40" name="Rectangle: Rounded Corners 39">
                <a:extLst>
                  <a:ext uri="{FF2B5EF4-FFF2-40B4-BE49-F238E27FC236}">
                    <a16:creationId xmlns:a16="http://schemas.microsoft.com/office/drawing/2014/main" id="{35E50602-A148-4F47-B59E-0F35479A3DCF}"/>
                  </a:ext>
                </a:extLst>
              </p:cNvPr>
              <p:cNvSpPr/>
              <p:nvPr/>
            </p:nvSpPr>
            <p:spPr>
              <a:xfrm>
                <a:off x="5158734" y="3426424"/>
                <a:ext cx="1861790" cy="601176"/>
              </a:xfrm>
              <a:prstGeom prst="roundRect">
                <a:avLst/>
              </a:prstGeom>
              <a:solidFill>
                <a:srgbClr val="FFFF99"/>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ysClr val="windowText" lastClr="000000"/>
                    </a:solidFill>
                  </a:rPr>
                  <a:t>Absorb Impact Energy</a:t>
                </a:r>
              </a:p>
            </p:txBody>
          </p:sp>
          <p:sp>
            <p:nvSpPr>
              <p:cNvPr id="41" name="Rectangle: Rounded Corners 40">
                <a:extLst>
                  <a:ext uri="{FF2B5EF4-FFF2-40B4-BE49-F238E27FC236}">
                    <a16:creationId xmlns:a16="http://schemas.microsoft.com/office/drawing/2014/main" id="{839E1516-0C0A-4703-A32F-783425942A8C}"/>
                  </a:ext>
                </a:extLst>
              </p:cNvPr>
              <p:cNvSpPr/>
              <p:nvPr/>
            </p:nvSpPr>
            <p:spPr>
              <a:xfrm>
                <a:off x="3730525" y="4430674"/>
                <a:ext cx="1551755" cy="550148"/>
              </a:xfrm>
              <a:prstGeom prst="round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ysClr val="windowText" lastClr="000000"/>
                    </a:solidFill>
                  </a:rPr>
                  <a:t>Dampen Vibrations</a:t>
                </a:r>
              </a:p>
            </p:txBody>
          </p:sp>
          <p:sp>
            <p:nvSpPr>
              <p:cNvPr id="43" name="Rectangle: Rounded Corners 42">
                <a:extLst>
                  <a:ext uri="{FF2B5EF4-FFF2-40B4-BE49-F238E27FC236}">
                    <a16:creationId xmlns:a16="http://schemas.microsoft.com/office/drawing/2014/main" id="{9FB09123-1CCB-494F-B8F6-25CC0D08BBFA}"/>
                  </a:ext>
                </a:extLst>
              </p:cNvPr>
              <p:cNvSpPr/>
              <p:nvPr/>
            </p:nvSpPr>
            <p:spPr>
              <a:xfrm>
                <a:off x="7144300" y="4430675"/>
                <a:ext cx="1551756" cy="550148"/>
              </a:xfrm>
              <a:prstGeom prst="round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ysClr val="windowText" lastClr="000000"/>
                    </a:solidFill>
                  </a:rPr>
                  <a:t>Transform Energy</a:t>
                </a:r>
              </a:p>
            </p:txBody>
          </p:sp>
          <p:cxnSp>
            <p:nvCxnSpPr>
              <p:cNvPr id="54" name="Connector: Elbow 53">
                <a:extLst>
                  <a:ext uri="{FF2B5EF4-FFF2-40B4-BE49-F238E27FC236}">
                    <a16:creationId xmlns:a16="http://schemas.microsoft.com/office/drawing/2014/main" id="{8EAE0F1E-2B7D-425E-8C6E-265C5D307C5A}"/>
                  </a:ext>
                </a:extLst>
              </p:cNvPr>
              <p:cNvCxnSpPr>
                <a:cxnSpLocks/>
                <a:stCxn id="40" idx="2"/>
                <a:endCxn id="41" idx="0"/>
              </p:cNvCxnSpPr>
              <p:nvPr/>
            </p:nvCxnSpPr>
            <p:spPr>
              <a:xfrm rot="5400000">
                <a:off x="5096479" y="3437524"/>
                <a:ext cx="403074" cy="1583226"/>
              </a:xfrm>
              <a:prstGeom prst="bentConnector3">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3C3A36B8-03A7-40B3-83C8-0E0206603F95}"/>
                  </a:ext>
                </a:extLst>
              </p:cNvPr>
              <p:cNvCxnSpPr>
                <a:cxnSpLocks/>
                <a:stCxn id="40" idx="2"/>
                <a:endCxn id="43" idx="0"/>
              </p:cNvCxnSpPr>
              <p:nvPr/>
            </p:nvCxnSpPr>
            <p:spPr>
              <a:xfrm rot="16200000" flipH="1">
                <a:off x="6803366" y="3313862"/>
                <a:ext cx="403075" cy="1830549"/>
              </a:xfrm>
              <a:prstGeom prst="bent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C4AE2141-96E6-466F-8828-08AEDE6D4A20}"/>
                  </a:ext>
                </a:extLst>
              </p:cNvPr>
              <p:cNvCxnSpPr>
                <a:cxnSpLocks/>
                <a:stCxn id="49" idx="2"/>
                <a:endCxn id="40" idx="0"/>
              </p:cNvCxnSpPr>
              <p:nvPr/>
            </p:nvCxnSpPr>
            <p:spPr>
              <a:xfrm flipH="1">
                <a:off x="6089629" y="3052844"/>
                <a:ext cx="412" cy="37358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319312B7-31B4-423D-B96C-ED6826A8A858}"/>
                </a:ext>
              </a:extLst>
            </p:cNvPr>
            <p:cNvGrpSpPr/>
            <p:nvPr/>
          </p:nvGrpSpPr>
          <p:grpSpPr>
            <a:xfrm>
              <a:off x="9658422" y="3045332"/>
              <a:ext cx="1397234" cy="1964533"/>
              <a:chOff x="9658422" y="3045332"/>
              <a:chExt cx="1397234" cy="1964533"/>
            </a:xfrm>
          </p:grpSpPr>
          <p:grpSp>
            <p:nvGrpSpPr>
              <p:cNvPr id="10" name="Group 9">
                <a:extLst>
                  <a:ext uri="{FF2B5EF4-FFF2-40B4-BE49-F238E27FC236}">
                    <a16:creationId xmlns:a16="http://schemas.microsoft.com/office/drawing/2014/main" id="{9A94EC9E-D440-42FC-B9A6-CF98B0FDBB8B}"/>
                  </a:ext>
                </a:extLst>
              </p:cNvPr>
              <p:cNvGrpSpPr/>
              <p:nvPr/>
            </p:nvGrpSpPr>
            <p:grpSpPr>
              <a:xfrm>
                <a:off x="9658422" y="3045332"/>
                <a:ext cx="1397234" cy="982267"/>
                <a:chOff x="9658422" y="3045332"/>
                <a:chExt cx="1397234" cy="982267"/>
              </a:xfrm>
            </p:grpSpPr>
            <p:sp>
              <p:nvSpPr>
                <p:cNvPr id="46" name="Rectangle: Rounded Corners 45">
                  <a:extLst>
                    <a:ext uri="{FF2B5EF4-FFF2-40B4-BE49-F238E27FC236}">
                      <a16:creationId xmlns:a16="http://schemas.microsoft.com/office/drawing/2014/main" id="{22699D38-7915-4207-BDDC-FC2B2CA507FE}"/>
                    </a:ext>
                  </a:extLst>
                </p:cNvPr>
                <p:cNvSpPr/>
                <p:nvPr/>
              </p:nvSpPr>
              <p:spPr>
                <a:xfrm>
                  <a:off x="9658422" y="3426424"/>
                  <a:ext cx="1397234" cy="601175"/>
                </a:xfrm>
                <a:prstGeom prst="roundRect">
                  <a:avLst/>
                </a:prstGeom>
                <a:solidFill>
                  <a:srgbClr val="FFFF99"/>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ysClr val="windowText" lastClr="000000"/>
                      </a:solidFill>
                    </a:rPr>
                    <a:t>Returns to original state</a:t>
                  </a:r>
                </a:p>
              </p:txBody>
            </p:sp>
            <p:cxnSp>
              <p:nvCxnSpPr>
                <p:cNvPr id="59" name="Straight Arrow Connector 58">
                  <a:extLst>
                    <a:ext uri="{FF2B5EF4-FFF2-40B4-BE49-F238E27FC236}">
                      <a16:creationId xmlns:a16="http://schemas.microsoft.com/office/drawing/2014/main" id="{D05C41F6-52C1-4AD4-BBD7-C882C5E41BA8}"/>
                    </a:ext>
                  </a:extLst>
                </p:cNvPr>
                <p:cNvCxnSpPr>
                  <a:cxnSpLocks/>
                  <a:stCxn id="50" idx="2"/>
                  <a:endCxn id="46" idx="0"/>
                </p:cNvCxnSpPr>
                <p:nvPr/>
              </p:nvCxnSpPr>
              <p:spPr>
                <a:xfrm>
                  <a:off x="10357039" y="3045332"/>
                  <a:ext cx="0" cy="381092"/>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0B18B40-E5A0-4D90-A89A-1F488D0FB4E0}"/>
                  </a:ext>
                </a:extLst>
              </p:cNvPr>
              <p:cNvGrpSpPr/>
              <p:nvPr/>
            </p:nvGrpSpPr>
            <p:grpSpPr>
              <a:xfrm>
                <a:off x="9658422" y="4027599"/>
                <a:ext cx="1397234" cy="982266"/>
                <a:chOff x="9658422" y="3045333"/>
                <a:chExt cx="1397234" cy="982266"/>
              </a:xfrm>
            </p:grpSpPr>
            <p:sp>
              <p:nvSpPr>
                <p:cNvPr id="64" name="Rectangle: Rounded Corners 63">
                  <a:extLst>
                    <a:ext uri="{FF2B5EF4-FFF2-40B4-BE49-F238E27FC236}">
                      <a16:creationId xmlns:a16="http://schemas.microsoft.com/office/drawing/2014/main" id="{0FF3E4D9-37AB-4548-AD8B-5D099226F79B}"/>
                    </a:ext>
                  </a:extLst>
                </p:cNvPr>
                <p:cNvSpPr/>
                <p:nvPr/>
              </p:nvSpPr>
              <p:spPr>
                <a:xfrm>
                  <a:off x="9658422" y="3426424"/>
                  <a:ext cx="1397234" cy="601175"/>
                </a:xfrm>
                <a:prstGeom prst="roundRect">
                  <a:avLst/>
                </a:prstGeom>
                <a:solidFill>
                  <a:srgbClr val="FFFF99"/>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ysClr val="windowText" lastClr="000000"/>
                      </a:solidFill>
                    </a:rPr>
                    <a:t>Indicate Reusability</a:t>
                  </a:r>
                </a:p>
              </p:txBody>
            </p:sp>
            <p:cxnSp>
              <p:nvCxnSpPr>
                <p:cNvPr id="65" name="Straight Arrow Connector 64">
                  <a:extLst>
                    <a:ext uri="{FF2B5EF4-FFF2-40B4-BE49-F238E27FC236}">
                      <a16:creationId xmlns:a16="http://schemas.microsoft.com/office/drawing/2014/main" id="{7D35E3D7-AC76-42F8-AF22-7FEC1E2C1481}"/>
                    </a:ext>
                  </a:extLst>
                </p:cNvPr>
                <p:cNvCxnSpPr>
                  <a:cxnSpLocks/>
                  <a:stCxn id="46" idx="2"/>
                  <a:endCxn id="64" idx="0"/>
                </p:cNvCxnSpPr>
                <p:nvPr/>
              </p:nvCxnSpPr>
              <p:spPr>
                <a:xfrm>
                  <a:off x="10357039" y="3045333"/>
                  <a:ext cx="0" cy="38109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 name="Group 2">
              <a:extLst>
                <a:ext uri="{FF2B5EF4-FFF2-40B4-BE49-F238E27FC236}">
                  <a16:creationId xmlns:a16="http://schemas.microsoft.com/office/drawing/2014/main" id="{B8697C09-CDA1-48A1-BF43-0504C660D68F}"/>
                </a:ext>
              </a:extLst>
            </p:cNvPr>
            <p:cNvGrpSpPr/>
            <p:nvPr/>
          </p:nvGrpSpPr>
          <p:grpSpPr>
            <a:xfrm>
              <a:off x="796487" y="3049808"/>
              <a:ext cx="2701621" cy="977790"/>
              <a:chOff x="796487" y="3049808"/>
              <a:chExt cx="2701621" cy="977790"/>
            </a:xfrm>
          </p:grpSpPr>
          <p:sp>
            <p:nvSpPr>
              <p:cNvPr id="45" name="Rectangle: Rounded Corners 44">
                <a:extLst>
                  <a:ext uri="{FF2B5EF4-FFF2-40B4-BE49-F238E27FC236}">
                    <a16:creationId xmlns:a16="http://schemas.microsoft.com/office/drawing/2014/main" id="{F588A38F-D619-44AF-B53B-56F9AD9B0EAE}"/>
                  </a:ext>
                </a:extLst>
              </p:cNvPr>
              <p:cNvSpPr/>
              <p:nvPr/>
            </p:nvSpPr>
            <p:spPr>
              <a:xfrm>
                <a:off x="2333986" y="3426424"/>
                <a:ext cx="1164122" cy="601174"/>
              </a:xfrm>
              <a:prstGeom prst="roundRect">
                <a:avLst/>
              </a:prstGeom>
              <a:solidFill>
                <a:srgbClr val="FFFF99"/>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rPr>
                  <a:t>Support Mass</a:t>
                </a:r>
                <a:endParaRPr lang="en-US" sz="1600">
                  <a:solidFill>
                    <a:schemeClr val="tx1"/>
                  </a:solidFill>
                  <a:cs typeface="Arial"/>
                </a:endParaRPr>
              </a:p>
            </p:txBody>
          </p:sp>
          <p:sp>
            <p:nvSpPr>
              <p:cNvPr id="47" name="Rectangle: Rounded Corners 46">
                <a:extLst>
                  <a:ext uri="{FF2B5EF4-FFF2-40B4-BE49-F238E27FC236}">
                    <a16:creationId xmlns:a16="http://schemas.microsoft.com/office/drawing/2014/main" id="{22621B76-457F-471C-BA16-6CCB511D73CA}"/>
                  </a:ext>
                </a:extLst>
              </p:cNvPr>
              <p:cNvSpPr/>
              <p:nvPr/>
            </p:nvSpPr>
            <p:spPr>
              <a:xfrm>
                <a:off x="796487" y="3426424"/>
                <a:ext cx="1164123" cy="601174"/>
              </a:xfrm>
              <a:prstGeom prst="roundRect">
                <a:avLst/>
              </a:prstGeom>
              <a:solidFill>
                <a:srgbClr val="FFFF99"/>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rPr>
                  <a:t>Absorb Shock</a:t>
                </a:r>
              </a:p>
            </p:txBody>
          </p:sp>
          <p:cxnSp>
            <p:nvCxnSpPr>
              <p:cNvPr id="51" name="Connector: Elbow 50">
                <a:extLst>
                  <a:ext uri="{FF2B5EF4-FFF2-40B4-BE49-F238E27FC236}">
                    <a16:creationId xmlns:a16="http://schemas.microsoft.com/office/drawing/2014/main" id="{65B4E48E-08F9-42F7-8A07-0882DF091F90}"/>
                  </a:ext>
                </a:extLst>
              </p:cNvPr>
              <p:cNvCxnSpPr>
                <a:cxnSpLocks/>
                <a:stCxn id="48" idx="2"/>
                <a:endCxn id="47" idx="0"/>
              </p:cNvCxnSpPr>
              <p:nvPr/>
            </p:nvCxnSpPr>
            <p:spPr>
              <a:xfrm rot="5400000">
                <a:off x="1574975" y="2853383"/>
                <a:ext cx="376616" cy="769467"/>
              </a:xfrm>
              <a:prstGeom prst="bentConnector3">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04B233E4-09BA-4204-B034-2F1FFDF1EFA7}"/>
                  </a:ext>
                </a:extLst>
              </p:cNvPr>
              <p:cNvCxnSpPr>
                <a:cxnSpLocks/>
                <a:stCxn id="48" idx="2"/>
                <a:endCxn id="45" idx="0"/>
              </p:cNvCxnSpPr>
              <p:nvPr/>
            </p:nvCxnSpPr>
            <p:spPr>
              <a:xfrm rot="16200000" flipH="1">
                <a:off x="2343723" y="2854100"/>
                <a:ext cx="376616" cy="768031"/>
              </a:xfrm>
              <a:prstGeom prst="bent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46533B3C-D03F-43E1-94E0-021C106AD357}"/>
                </a:ext>
              </a:extLst>
            </p:cNvPr>
            <p:cNvGrpSpPr/>
            <p:nvPr/>
          </p:nvGrpSpPr>
          <p:grpSpPr>
            <a:xfrm>
              <a:off x="6718071" y="4970027"/>
              <a:ext cx="2444217" cy="938214"/>
              <a:chOff x="6718071" y="4980822"/>
              <a:chExt cx="2444217" cy="938214"/>
            </a:xfrm>
          </p:grpSpPr>
          <p:sp>
            <p:nvSpPr>
              <p:cNvPr id="39" name="Rectangle: Rounded Corners 38">
                <a:extLst>
                  <a:ext uri="{FF2B5EF4-FFF2-40B4-BE49-F238E27FC236}">
                    <a16:creationId xmlns:a16="http://schemas.microsoft.com/office/drawing/2014/main" id="{2B7560B5-B079-4A8A-8258-E82DF2172110}"/>
                  </a:ext>
                </a:extLst>
              </p:cNvPr>
              <p:cNvSpPr/>
              <p:nvPr/>
            </p:nvSpPr>
            <p:spPr>
              <a:xfrm>
                <a:off x="6718071" y="5317862"/>
                <a:ext cx="1080790" cy="601174"/>
              </a:xfrm>
              <a:prstGeom prst="round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ysClr val="windowText" lastClr="000000"/>
                    </a:solidFill>
                  </a:rPr>
                  <a:t>Dissipate Energy</a:t>
                </a:r>
              </a:p>
            </p:txBody>
          </p:sp>
          <p:sp>
            <p:nvSpPr>
              <p:cNvPr id="42" name="Rectangle: Rounded Corners 41">
                <a:extLst>
                  <a:ext uri="{FF2B5EF4-FFF2-40B4-BE49-F238E27FC236}">
                    <a16:creationId xmlns:a16="http://schemas.microsoft.com/office/drawing/2014/main" id="{CE5E8374-3E74-4673-A4BC-57125257B9F6}"/>
                  </a:ext>
                </a:extLst>
              </p:cNvPr>
              <p:cNvSpPr/>
              <p:nvPr/>
            </p:nvSpPr>
            <p:spPr>
              <a:xfrm>
                <a:off x="8081498" y="5317861"/>
                <a:ext cx="1080790" cy="601173"/>
              </a:xfrm>
              <a:prstGeom prst="round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ysClr val="windowText" lastClr="000000"/>
                    </a:solidFill>
                  </a:rPr>
                  <a:t>Store Energy</a:t>
                </a:r>
              </a:p>
            </p:txBody>
          </p:sp>
          <p:cxnSp>
            <p:nvCxnSpPr>
              <p:cNvPr id="56" name="Connector: Elbow 55">
                <a:extLst>
                  <a:ext uri="{FF2B5EF4-FFF2-40B4-BE49-F238E27FC236}">
                    <a16:creationId xmlns:a16="http://schemas.microsoft.com/office/drawing/2014/main" id="{8F018769-235D-46DF-A471-F60E22352666}"/>
                  </a:ext>
                </a:extLst>
              </p:cNvPr>
              <p:cNvCxnSpPr>
                <a:cxnSpLocks/>
                <a:stCxn id="43" idx="2"/>
                <a:endCxn id="39" idx="0"/>
              </p:cNvCxnSpPr>
              <p:nvPr/>
            </p:nvCxnSpPr>
            <p:spPr>
              <a:xfrm rot="5400000">
                <a:off x="7420803" y="4818486"/>
                <a:ext cx="337039" cy="661712"/>
              </a:xfrm>
              <a:prstGeom prst="bentConnector3">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5EE9BF91-1C16-48BF-BE29-B31882314483}"/>
                  </a:ext>
                </a:extLst>
              </p:cNvPr>
              <p:cNvCxnSpPr>
                <a:cxnSpLocks/>
                <a:stCxn id="43" idx="2"/>
                <a:endCxn id="42" idx="0"/>
              </p:cNvCxnSpPr>
              <p:nvPr/>
            </p:nvCxnSpPr>
            <p:spPr>
              <a:xfrm rot="16200000" flipH="1">
                <a:off x="8102516" y="4798484"/>
                <a:ext cx="337038" cy="701715"/>
              </a:xfrm>
              <a:prstGeom prst="bentConnector3">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DA780177-9745-4D34-9124-DB6BDED1A948}"/>
                </a:ext>
              </a:extLst>
            </p:cNvPr>
            <p:cNvGrpSpPr/>
            <p:nvPr/>
          </p:nvGrpSpPr>
          <p:grpSpPr>
            <a:xfrm>
              <a:off x="3538873" y="4970027"/>
              <a:ext cx="1935058" cy="938215"/>
              <a:chOff x="3538873" y="4980822"/>
              <a:chExt cx="1935058" cy="938215"/>
            </a:xfrm>
          </p:grpSpPr>
          <p:sp>
            <p:nvSpPr>
              <p:cNvPr id="44" name="Rectangle: Rounded Corners 43">
                <a:extLst>
                  <a:ext uri="{FF2B5EF4-FFF2-40B4-BE49-F238E27FC236}">
                    <a16:creationId xmlns:a16="http://schemas.microsoft.com/office/drawing/2014/main" id="{B6CA8EAB-225C-4C4F-A875-8D2E00658279}"/>
                  </a:ext>
                </a:extLst>
              </p:cNvPr>
              <p:cNvSpPr/>
              <p:nvPr/>
            </p:nvSpPr>
            <p:spPr>
              <a:xfrm>
                <a:off x="3538873" y="5317863"/>
                <a:ext cx="1935058" cy="601174"/>
              </a:xfrm>
              <a:prstGeom prst="round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ysClr val="windowText" lastClr="000000"/>
                    </a:solidFill>
                  </a:rPr>
                  <a:t>Prevent Excessive Rebound</a:t>
                </a:r>
              </a:p>
            </p:txBody>
          </p:sp>
          <p:cxnSp>
            <p:nvCxnSpPr>
              <p:cNvPr id="58" name="Straight Arrow Connector 57">
                <a:extLst>
                  <a:ext uri="{FF2B5EF4-FFF2-40B4-BE49-F238E27FC236}">
                    <a16:creationId xmlns:a16="http://schemas.microsoft.com/office/drawing/2014/main" id="{2157913B-D7C7-48ED-91CC-C60ECA95FADC}"/>
                  </a:ext>
                </a:extLst>
              </p:cNvPr>
              <p:cNvCxnSpPr>
                <a:cxnSpLocks/>
                <a:stCxn id="41" idx="2"/>
                <a:endCxn id="44" idx="0"/>
              </p:cNvCxnSpPr>
              <p:nvPr/>
            </p:nvCxnSpPr>
            <p:spPr>
              <a:xfrm flipH="1">
                <a:off x="4506402" y="4980822"/>
                <a:ext cx="1" cy="33704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6" name="Footer Placeholder 3">
            <a:extLst>
              <a:ext uri="{FF2B5EF4-FFF2-40B4-BE49-F238E27FC236}">
                <a16:creationId xmlns:a16="http://schemas.microsoft.com/office/drawing/2014/main" id="{C3593AF3-7FB9-4166-8CB6-C17308F5CA14}"/>
              </a:ext>
            </a:extLst>
          </p:cNvPr>
          <p:cNvSpPr txBox="1">
            <a:spLocks/>
          </p:cNvSpPr>
          <p:nvPr/>
        </p:nvSpPr>
        <p:spPr>
          <a:xfrm>
            <a:off x="10842171" y="5571138"/>
            <a:ext cx="134983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bg1"/>
                </a:solidFill>
              </a:rPr>
              <a:t>Matt Fowler</a:t>
            </a:r>
          </a:p>
        </p:txBody>
      </p:sp>
      <p:grpSp>
        <p:nvGrpSpPr>
          <p:cNvPr id="67" name="Group 66">
            <a:extLst>
              <a:ext uri="{FF2B5EF4-FFF2-40B4-BE49-F238E27FC236}">
                <a16:creationId xmlns:a16="http://schemas.microsoft.com/office/drawing/2014/main" id="{736C6A54-D169-4D43-A398-375DB995CB9C}"/>
              </a:ext>
            </a:extLst>
          </p:cNvPr>
          <p:cNvGrpSpPr/>
          <p:nvPr/>
        </p:nvGrpSpPr>
        <p:grpSpPr>
          <a:xfrm>
            <a:off x="0" y="0"/>
            <a:ext cx="914400" cy="914400"/>
            <a:chOff x="2702779" y="1492035"/>
            <a:chExt cx="914400" cy="914400"/>
          </a:xfrm>
        </p:grpSpPr>
        <p:sp>
          <p:nvSpPr>
            <p:cNvPr id="68" name="Oval 67">
              <a:extLst>
                <a:ext uri="{FF2B5EF4-FFF2-40B4-BE49-F238E27FC236}">
                  <a16:creationId xmlns:a16="http://schemas.microsoft.com/office/drawing/2014/main" id="{E113988E-1FE7-4C8B-AB98-7B8D7AE2844A}"/>
                </a:ext>
              </a:extLst>
            </p:cNvPr>
            <p:cNvSpPr/>
            <p:nvPr/>
          </p:nvSpPr>
          <p:spPr>
            <a:xfrm>
              <a:off x="2810367" y="1584577"/>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9" name="Graphic 68" descr="New Moon">
              <a:extLst>
                <a:ext uri="{FF2B5EF4-FFF2-40B4-BE49-F238E27FC236}">
                  <a16:creationId xmlns:a16="http://schemas.microsoft.com/office/drawing/2014/main" id="{783CC156-DD83-454B-AD2A-745E6459A5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2779" y="1492035"/>
              <a:ext cx="914400" cy="914400"/>
            </a:xfrm>
            <a:prstGeom prst="rect">
              <a:avLst/>
            </a:prstGeom>
          </p:spPr>
        </p:pic>
        <p:pic>
          <p:nvPicPr>
            <p:cNvPr id="74" name="Graphic 73" descr="Last Quarter Moon">
              <a:extLst>
                <a:ext uri="{FF2B5EF4-FFF2-40B4-BE49-F238E27FC236}">
                  <a16:creationId xmlns:a16="http://schemas.microsoft.com/office/drawing/2014/main" id="{A43FAC88-EC18-40F0-8D80-5540609414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02779" y="1492035"/>
              <a:ext cx="914400" cy="914400"/>
            </a:xfrm>
            <a:prstGeom prst="rect">
              <a:avLst/>
            </a:prstGeom>
          </p:spPr>
        </p:pic>
      </p:grpSp>
    </p:spTree>
    <p:extLst>
      <p:ext uri="{BB962C8B-B14F-4D97-AF65-F5344CB8AC3E}">
        <p14:creationId xmlns:p14="http://schemas.microsoft.com/office/powerpoint/2010/main" val="426264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E Light">
  <a:themeElements>
    <a:clrScheme name="Custom 2">
      <a:dk1>
        <a:sysClr val="windowText" lastClr="000000"/>
      </a:dk1>
      <a:lt1>
        <a:sysClr val="window" lastClr="FFFFFF"/>
      </a:lt1>
      <a:dk2>
        <a:srgbClr val="404040"/>
      </a:dk2>
      <a:lt2>
        <a:srgbClr val="BFBFBF"/>
      </a:lt2>
      <a:accent1>
        <a:srgbClr val="0B3D91"/>
      </a:accent1>
      <a:accent2>
        <a:srgbClr val="FC3D21"/>
      </a:accent2>
      <a:accent3>
        <a:srgbClr val="000000"/>
      </a:accent3>
      <a:accent4>
        <a:srgbClr val="FFFFFF"/>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llege of Engineering" id="{3FDA4031-4C8D-4CC7-81E5-2A00D87B8391}" vid="{30064384-96E8-409B-8647-62BC62E7C678}"/>
    </a:ext>
  </a:extLst>
</a:theme>
</file>

<file path=ppt/theme/theme2.xml><?xml version="1.0" encoding="utf-8"?>
<a:theme xmlns:a="http://schemas.openxmlformats.org/drawingml/2006/main" name="Office Theme">
  <a:themeElements>
    <a:clrScheme name="College of Engineering">
      <a:dk1>
        <a:sysClr val="windowText" lastClr="000000"/>
      </a:dk1>
      <a:lt1>
        <a:sysClr val="window" lastClr="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A021BEBD353E4293110A092A1FD573" ma:contentTypeVersion="12" ma:contentTypeDescription="Create a new document." ma:contentTypeScope="" ma:versionID="c74b9e0c4e58f13fbe0154088dc1b23e">
  <xsd:schema xmlns:xsd="http://www.w3.org/2001/XMLSchema" xmlns:xs="http://www.w3.org/2001/XMLSchema" xmlns:p="http://schemas.microsoft.com/office/2006/metadata/properties" xmlns:ns2="0861a0a6-9724-4956-bc9c-efcefa5cbb97" xmlns:ns3="8b20aae7-28b0-4f78-a294-898e97420041" targetNamespace="http://schemas.microsoft.com/office/2006/metadata/properties" ma:root="true" ma:fieldsID="bb9b31440bc5580df6e2a79146d8368b" ns2:_="" ns3:_="">
    <xsd:import namespace="0861a0a6-9724-4956-bc9c-efcefa5cbb97"/>
    <xsd:import namespace="8b20aae7-28b0-4f78-a294-898e9742004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61a0a6-9724-4956-bc9c-efcefa5cbb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b20aae7-28b0-4f78-a294-898e9742004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9954708-B141-472D-AB56-895B15A1F9CB}">
  <ds:schemaRefs>
    <ds:schemaRef ds:uri="0861a0a6-9724-4956-bc9c-efcefa5cbb97"/>
    <ds:schemaRef ds:uri="8b20aae7-28b0-4f78-a294-898e9742004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F814D42-2E3E-474C-8A27-2E96C34A4D81}">
  <ds:schemaRefs>
    <ds:schemaRef ds:uri="http://schemas.microsoft.com/sharepoint/v3/contenttype/forms"/>
  </ds:schemaRefs>
</ds:datastoreItem>
</file>

<file path=customXml/itemProps3.xml><?xml version="1.0" encoding="utf-8"?>
<ds:datastoreItem xmlns:ds="http://schemas.openxmlformats.org/officeDocument/2006/customXml" ds:itemID="{D719C908-08D0-41E5-8AAB-BAC87D06F98F}">
  <ds:schemaRefs>
    <ds:schemaRef ds:uri="http://purl.org/dc/dcmitype/"/>
    <ds:schemaRef ds:uri="http://www.w3.org/XML/1998/namespace"/>
    <ds:schemaRef ds:uri="8b20aae7-28b0-4f78-a294-898e97420041"/>
    <ds:schemaRef ds:uri="http://schemas.microsoft.com/office/infopath/2007/PartnerControls"/>
    <ds:schemaRef ds:uri="http://schemas.microsoft.com/office/2006/documentManagement/types"/>
    <ds:schemaRef ds:uri="http://schemas.openxmlformats.org/package/2006/metadata/core-properties"/>
    <ds:schemaRef ds:uri="http://purl.org/dc/terms/"/>
    <ds:schemaRef ds:uri="0861a0a6-9724-4956-bc9c-efcefa5cbb97"/>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0</TotalTime>
  <Words>5697</Words>
  <Application>Microsoft Office PowerPoint</Application>
  <PresentationFormat>Widescreen</PresentationFormat>
  <Paragraphs>1201</Paragraphs>
  <Slides>52</Slides>
  <Notes>32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Arial Black</vt:lpstr>
      <vt:lpstr>Calibri</vt:lpstr>
      <vt:lpstr>Freestyle Script</vt:lpstr>
      <vt:lpstr>Times New Roman</vt:lpstr>
      <vt:lpstr>CoE Light</vt:lpstr>
      <vt:lpstr>PowerPoint Presentation</vt:lpstr>
      <vt:lpstr>Team Members</vt:lpstr>
      <vt:lpstr>Sponsor &amp; Advisor</vt:lpstr>
      <vt:lpstr>PowerPoint Presentation</vt:lpstr>
      <vt:lpstr>Project Description</vt:lpstr>
      <vt:lpstr>Apollo Shock Absorber</vt:lpstr>
      <vt:lpstr>PowerPoint Presentation</vt:lpstr>
      <vt:lpstr>Functions</vt:lpstr>
      <vt:lpstr>Functions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Backup Slides</vt:lpstr>
      <vt:lpstr>Back Up Project Description</vt:lpstr>
      <vt:lpstr>Back Up Functional Decomp </vt:lpstr>
      <vt:lpstr>Back Up Concept Selection: HoQ</vt:lpstr>
      <vt:lpstr>Back Up Concept Selection: Pugh 1</vt:lpstr>
      <vt:lpstr>Back Up Concept Selection: Pugh 2</vt:lpstr>
      <vt:lpstr>Back Up Concept Selection: AHP 1</vt:lpstr>
      <vt:lpstr>Back Up Concept Selection: AHP 2</vt:lpstr>
      <vt:lpstr>Back Up Concept Selection: AHP 3</vt:lpstr>
      <vt:lpstr>Back Up Spring Prototype</vt:lpstr>
      <vt:lpstr>NASA Colors</vt:lpstr>
      <vt:lpstr>Progress Trackers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Blank</dc:creator>
  <cp:lastModifiedBy>Joshua Blank</cp:lastModifiedBy>
  <cp:revision>1</cp:revision>
  <dcterms:created xsi:type="dcterms:W3CDTF">2020-10-05T18:25:52Z</dcterms:created>
  <dcterms:modified xsi:type="dcterms:W3CDTF">2021-03-25T21:45:34Z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0x0101001EA021BEBD353E4293110A092A1FD573</vt:lpwstr>
  </property>
</Properties>
</file>